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58" r:id="rId3"/>
    <p:sldId id="272" r:id="rId4"/>
    <p:sldId id="273" r:id="rId5"/>
    <p:sldId id="266" r:id="rId6"/>
    <p:sldId id="279" r:id="rId7"/>
    <p:sldId id="276" r:id="rId8"/>
    <p:sldId id="277" r:id="rId9"/>
    <p:sldId id="281" r:id="rId10"/>
    <p:sldId id="282" r:id="rId11"/>
    <p:sldId id="268" r:id="rId12"/>
    <p:sldId id="267" r:id="rId13"/>
    <p:sldId id="283" r:id="rId14"/>
    <p:sldId id="280" r:id="rId15"/>
    <p:sldId id="257" r:id="rId16"/>
  </p:sldIdLst>
  <p:sldSz cx="9144000" cy="514826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05">
          <p15:clr>
            <a:srgbClr val="A4A3A4"/>
          </p15:clr>
        </p15:guide>
        <p15:guide id="2" orient="horz" pos="1429">
          <p15:clr>
            <a:srgbClr val="A4A3A4"/>
          </p15:clr>
        </p15:guide>
        <p15:guide id="3" orient="horz" pos="2238">
          <p15:clr>
            <a:srgbClr val="A4A3A4"/>
          </p15:clr>
        </p15:guide>
        <p15:guide id="4" orient="horz" pos="2937">
          <p15:clr>
            <a:srgbClr val="A4A3A4"/>
          </p15:clr>
        </p15:guide>
        <p15:guide id="5" orient="horz" pos="1796">
          <p15:clr>
            <a:srgbClr val="A4A3A4"/>
          </p15:clr>
        </p15:guide>
        <p15:guide id="6" orient="horz" pos="2480">
          <p15:clr>
            <a:srgbClr val="A4A3A4"/>
          </p15:clr>
        </p15:guide>
        <p15:guide id="7" pos="2880">
          <p15:clr>
            <a:srgbClr val="A4A3A4"/>
          </p15:clr>
        </p15:guide>
        <p15:guide id="8" pos="3042">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8585"/>
    <a:srgbClr val="4A5A65"/>
    <a:srgbClr val="C9EAFA"/>
    <a:srgbClr val="FEE4DD"/>
    <a:srgbClr val="E4F7DB"/>
    <a:srgbClr val="66C13F"/>
    <a:srgbClr val="FBCABA"/>
    <a:srgbClr val="F9AF98"/>
    <a:srgbClr val="F79575"/>
    <a:srgbClr val="DC6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60930" autoAdjust="0"/>
  </p:normalViewPr>
  <p:slideViewPr>
    <p:cSldViewPr snapToGrid="0">
      <p:cViewPr varScale="1">
        <p:scale>
          <a:sx n="92" d="100"/>
          <a:sy n="92" d="100"/>
        </p:scale>
        <p:origin x="2130" y="78"/>
      </p:cViewPr>
      <p:guideLst>
        <p:guide orient="horz" pos="1405"/>
        <p:guide orient="horz" pos="1429"/>
        <p:guide orient="horz" pos="2238"/>
        <p:guide orient="horz" pos="2937"/>
        <p:guide orient="horz" pos="1796"/>
        <p:guide orient="horz" pos="2480"/>
        <p:guide pos="2880"/>
        <p:guide pos="304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7" d="100"/>
          <a:sy n="97" d="100"/>
        </p:scale>
        <p:origin x="-3582" y="-114"/>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D750A3-44AE-4CFC-BF1F-E22F97B30E8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2175B98-D5E4-4E87-B51E-5CC293646974}">
      <dgm:prSet phldrT="[Text]"/>
      <dgm:spPr/>
      <dgm:t>
        <a:bodyPr/>
        <a:lstStyle/>
        <a:p>
          <a:r>
            <a:rPr lang="en-US" dirty="0" smtClean="0"/>
            <a:t>Flame retardants (NY and others)</a:t>
          </a:r>
          <a:endParaRPr lang="en-US" dirty="0"/>
        </a:p>
      </dgm:t>
    </dgm:pt>
    <dgm:pt modelId="{7B8E8845-87EB-40CC-8E1B-073348D0B6B3}" type="parTrans" cxnId="{F5047B8A-DCED-4886-A13D-F72E6263323B}">
      <dgm:prSet/>
      <dgm:spPr/>
      <dgm:t>
        <a:bodyPr/>
        <a:lstStyle/>
        <a:p>
          <a:endParaRPr lang="en-US"/>
        </a:p>
      </dgm:t>
    </dgm:pt>
    <dgm:pt modelId="{A3156814-A804-4683-A5CE-8C01B031A0D9}" type="sibTrans" cxnId="{F5047B8A-DCED-4886-A13D-F72E6263323B}">
      <dgm:prSet/>
      <dgm:spPr/>
      <dgm:t>
        <a:bodyPr/>
        <a:lstStyle/>
        <a:p>
          <a:endParaRPr lang="en-US"/>
        </a:p>
      </dgm:t>
    </dgm:pt>
    <dgm:pt modelId="{F09BBDEC-36BC-410D-B6BB-F5ADEBB129E6}">
      <dgm:prSet phldrT="[Text]"/>
      <dgm:spPr/>
      <dgm:t>
        <a:bodyPr/>
        <a:lstStyle/>
        <a:p>
          <a:r>
            <a:rPr lang="en-US" dirty="0" smtClean="0"/>
            <a:t>PFAS (many states)</a:t>
          </a:r>
          <a:endParaRPr lang="en-US" dirty="0"/>
        </a:p>
      </dgm:t>
    </dgm:pt>
    <dgm:pt modelId="{9BF721E4-B3E5-4A54-8FC0-77237FCBC7F3}" type="parTrans" cxnId="{76220E6E-3B56-498C-91EB-94149FF2EA8D}">
      <dgm:prSet/>
      <dgm:spPr/>
      <dgm:t>
        <a:bodyPr/>
        <a:lstStyle/>
        <a:p>
          <a:endParaRPr lang="en-US"/>
        </a:p>
      </dgm:t>
    </dgm:pt>
    <dgm:pt modelId="{0EF9C073-B550-4B94-85DC-44443F827769}" type="sibTrans" cxnId="{76220E6E-3B56-498C-91EB-94149FF2EA8D}">
      <dgm:prSet/>
      <dgm:spPr/>
      <dgm:t>
        <a:bodyPr/>
        <a:lstStyle/>
        <a:p>
          <a:endParaRPr lang="en-US"/>
        </a:p>
      </dgm:t>
    </dgm:pt>
    <dgm:pt modelId="{4094DB07-2AAC-4600-977A-80F815B69D54}">
      <dgm:prSet phldrT="[Text]"/>
      <dgm:spPr/>
      <dgm:t>
        <a:bodyPr/>
        <a:lstStyle/>
        <a:p>
          <a:r>
            <a:rPr lang="en-US" dirty="0" smtClean="0"/>
            <a:t>Safer products programs (WA, CA)</a:t>
          </a:r>
          <a:endParaRPr lang="en-US" dirty="0"/>
        </a:p>
      </dgm:t>
    </dgm:pt>
    <dgm:pt modelId="{8AE194F4-2BC0-4552-8CD4-9209DF1206BC}" type="parTrans" cxnId="{0E0C8886-CE5C-4D68-B23B-AE6B6EBFF2EC}">
      <dgm:prSet/>
      <dgm:spPr/>
      <dgm:t>
        <a:bodyPr/>
        <a:lstStyle/>
        <a:p>
          <a:endParaRPr lang="en-US"/>
        </a:p>
      </dgm:t>
    </dgm:pt>
    <dgm:pt modelId="{F995E27B-381A-43D9-93B6-5C598BBF84A4}" type="sibTrans" cxnId="{0E0C8886-CE5C-4D68-B23B-AE6B6EBFF2EC}">
      <dgm:prSet/>
      <dgm:spPr/>
      <dgm:t>
        <a:bodyPr/>
        <a:lstStyle/>
        <a:p>
          <a:endParaRPr lang="en-US"/>
        </a:p>
      </dgm:t>
    </dgm:pt>
    <dgm:pt modelId="{E88D9159-4BBE-4B25-BC68-4D27DB9F19B6}" type="pres">
      <dgm:prSet presAssocID="{7DD750A3-44AE-4CFC-BF1F-E22F97B30E89}" presName="linear" presStyleCnt="0">
        <dgm:presLayoutVars>
          <dgm:dir/>
          <dgm:animLvl val="lvl"/>
          <dgm:resizeHandles val="exact"/>
        </dgm:presLayoutVars>
      </dgm:prSet>
      <dgm:spPr/>
      <dgm:t>
        <a:bodyPr/>
        <a:lstStyle/>
        <a:p>
          <a:endParaRPr lang="en-US"/>
        </a:p>
      </dgm:t>
    </dgm:pt>
    <dgm:pt modelId="{EF0BBFA8-D73D-41F7-90A3-554DE48A01E0}" type="pres">
      <dgm:prSet presAssocID="{92175B98-D5E4-4E87-B51E-5CC293646974}" presName="parentLin" presStyleCnt="0"/>
      <dgm:spPr/>
    </dgm:pt>
    <dgm:pt modelId="{20A0EA5C-A3F9-43E7-B843-EC0FCC156FEE}" type="pres">
      <dgm:prSet presAssocID="{92175B98-D5E4-4E87-B51E-5CC293646974}" presName="parentLeftMargin" presStyleLbl="node1" presStyleIdx="0" presStyleCnt="3"/>
      <dgm:spPr/>
      <dgm:t>
        <a:bodyPr/>
        <a:lstStyle/>
        <a:p>
          <a:endParaRPr lang="en-US"/>
        </a:p>
      </dgm:t>
    </dgm:pt>
    <dgm:pt modelId="{310634CE-3F2A-4A9A-AD1E-7EDDCA3E2700}" type="pres">
      <dgm:prSet presAssocID="{92175B98-D5E4-4E87-B51E-5CC293646974}" presName="parentText" presStyleLbl="node1" presStyleIdx="0" presStyleCnt="3">
        <dgm:presLayoutVars>
          <dgm:chMax val="0"/>
          <dgm:bulletEnabled val="1"/>
        </dgm:presLayoutVars>
      </dgm:prSet>
      <dgm:spPr/>
      <dgm:t>
        <a:bodyPr/>
        <a:lstStyle/>
        <a:p>
          <a:endParaRPr lang="en-US"/>
        </a:p>
      </dgm:t>
    </dgm:pt>
    <dgm:pt modelId="{ACB6715F-D0F2-462B-9FB1-7A6EECB7B716}" type="pres">
      <dgm:prSet presAssocID="{92175B98-D5E4-4E87-B51E-5CC293646974}" presName="negativeSpace" presStyleCnt="0"/>
      <dgm:spPr/>
    </dgm:pt>
    <dgm:pt modelId="{D3F2FC5A-925E-4D39-BAEF-7CEBE58721C7}" type="pres">
      <dgm:prSet presAssocID="{92175B98-D5E4-4E87-B51E-5CC293646974}" presName="childText" presStyleLbl="conFgAcc1" presStyleIdx="0" presStyleCnt="3">
        <dgm:presLayoutVars>
          <dgm:bulletEnabled val="1"/>
        </dgm:presLayoutVars>
      </dgm:prSet>
      <dgm:spPr/>
    </dgm:pt>
    <dgm:pt modelId="{24ED8F48-8640-45FC-AF65-38B501E9FF1E}" type="pres">
      <dgm:prSet presAssocID="{A3156814-A804-4683-A5CE-8C01B031A0D9}" presName="spaceBetweenRectangles" presStyleCnt="0"/>
      <dgm:spPr/>
    </dgm:pt>
    <dgm:pt modelId="{0BCBEF07-E8B5-437B-9A39-093B329E6D76}" type="pres">
      <dgm:prSet presAssocID="{F09BBDEC-36BC-410D-B6BB-F5ADEBB129E6}" presName="parentLin" presStyleCnt="0"/>
      <dgm:spPr/>
    </dgm:pt>
    <dgm:pt modelId="{A53D7CC8-D7DA-4B87-AD43-379B203DF98B}" type="pres">
      <dgm:prSet presAssocID="{F09BBDEC-36BC-410D-B6BB-F5ADEBB129E6}" presName="parentLeftMargin" presStyleLbl="node1" presStyleIdx="0" presStyleCnt="3"/>
      <dgm:spPr/>
      <dgm:t>
        <a:bodyPr/>
        <a:lstStyle/>
        <a:p>
          <a:endParaRPr lang="en-US"/>
        </a:p>
      </dgm:t>
    </dgm:pt>
    <dgm:pt modelId="{0AF8A4EC-44C1-466D-A188-067AF487E404}" type="pres">
      <dgm:prSet presAssocID="{F09BBDEC-36BC-410D-B6BB-F5ADEBB129E6}" presName="parentText" presStyleLbl="node1" presStyleIdx="1" presStyleCnt="3">
        <dgm:presLayoutVars>
          <dgm:chMax val="0"/>
          <dgm:bulletEnabled val="1"/>
        </dgm:presLayoutVars>
      </dgm:prSet>
      <dgm:spPr/>
      <dgm:t>
        <a:bodyPr/>
        <a:lstStyle/>
        <a:p>
          <a:endParaRPr lang="en-US"/>
        </a:p>
      </dgm:t>
    </dgm:pt>
    <dgm:pt modelId="{DCC11B3E-0D64-406B-A662-146BB38D2652}" type="pres">
      <dgm:prSet presAssocID="{F09BBDEC-36BC-410D-B6BB-F5ADEBB129E6}" presName="negativeSpace" presStyleCnt="0"/>
      <dgm:spPr/>
    </dgm:pt>
    <dgm:pt modelId="{78B9D4D2-DC46-43CA-B527-57B20025BB84}" type="pres">
      <dgm:prSet presAssocID="{F09BBDEC-36BC-410D-B6BB-F5ADEBB129E6}" presName="childText" presStyleLbl="conFgAcc1" presStyleIdx="1" presStyleCnt="3">
        <dgm:presLayoutVars>
          <dgm:bulletEnabled val="1"/>
        </dgm:presLayoutVars>
      </dgm:prSet>
      <dgm:spPr/>
    </dgm:pt>
    <dgm:pt modelId="{0938884F-6AB7-4FFE-8C9B-6F0F699A6F91}" type="pres">
      <dgm:prSet presAssocID="{0EF9C073-B550-4B94-85DC-44443F827769}" presName="spaceBetweenRectangles" presStyleCnt="0"/>
      <dgm:spPr/>
    </dgm:pt>
    <dgm:pt modelId="{90794416-88ED-4D8D-B417-5D603394C03F}" type="pres">
      <dgm:prSet presAssocID="{4094DB07-2AAC-4600-977A-80F815B69D54}" presName="parentLin" presStyleCnt="0"/>
      <dgm:spPr/>
    </dgm:pt>
    <dgm:pt modelId="{E3821EEB-F9AC-40F1-A7AA-D0B4B9C16254}" type="pres">
      <dgm:prSet presAssocID="{4094DB07-2AAC-4600-977A-80F815B69D54}" presName="parentLeftMargin" presStyleLbl="node1" presStyleIdx="1" presStyleCnt="3"/>
      <dgm:spPr/>
      <dgm:t>
        <a:bodyPr/>
        <a:lstStyle/>
        <a:p>
          <a:endParaRPr lang="en-US"/>
        </a:p>
      </dgm:t>
    </dgm:pt>
    <dgm:pt modelId="{58300805-8F24-457C-91FE-AC606AD88CB7}" type="pres">
      <dgm:prSet presAssocID="{4094DB07-2AAC-4600-977A-80F815B69D54}" presName="parentText" presStyleLbl="node1" presStyleIdx="2" presStyleCnt="3">
        <dgm:presLayoutVars>
          <dgm:chMax val="0"/>
          <dgm:bulletEnabled val="1"/>
        </dgm:presLayoutVars>
      </dgm:prSet>
      <dgm:spPr/>
      <dgm:t>
        <a:bodyPr/>
        <a:lstStyle/>
        <a:p>
          <a:endParaRPr lang="en-US"/>
        </a:p>
      </dgm:t>
    </dgm:pt>
    <dgm:pt modelId="{B7C637DC-4428-4C57-BCA7-B63A43483665}" type="pres">
      <dgm:prSet presAssocID="{4094DB07-2AAC-4600-977A-80F815B69D54}" presName="negativeSpace" presStyleCnt="0"/>
      <dgm:spPr/>
    </dgm:pt>
    <dgm:pt modelId="{25447E5A-9CD6-468A-97AD-EB07C304DFBB}" type="pres">
      <dgm:prSet presAssocID="{4094DB07-2AAC-4600-977A-80F815B69D54}" presName="childText" presStyleLbl="conFgAcc1" presStyleIdx="2" presStyleCnt="3">
        <dgm:presLayoutVars>
          <dgm:bulletEnabled val="1"/>
        </dgm:presLayoutVars>
      </dgm:prSet>
      <dgm:spPr/>
    </dgm:pt>
  </dgm:ptLst>
  <dgm:cxnLst>
    <dgm:cxn modelId="{0E0C8886-CE5C-4D68-B23B-AE6B6EBFF2EC}" srcId="{7DD750A3-44AE-4CFC-BF1F-E22F97B30E89}" destId="{4094DB07-2AAC-4600-977A-80F815B69D54}" srcOrd="2" destOrd="0" parTransId="{8AE194F4-2BC0-4552-8CD4-9209DF1206BC}" sibTransId="{F995E27B-381A-43D9-93B6-5C598BBF84A4}"/>
    <dgm:cxn modelId="{8ADCFE7A-180F-4FA2-A859-3CAE989B4CB3}" type="presOf" srcId="{92175B98-D5E4-4E87-B51E-5CC293646974}" destId="{20A0EA5C-A3F9-43E7-B843-EC0FCC156FEE}" srcOrd="0" destOrd="0" presId="urn:microsoft.com/office/officeart/2005/8/layout/list1"/>
    <dgm:cxn modelId="{B9ED0BF2-234D-4787-A307-5C9746FDBA04}" type="presOf" srcId="{4094DB07-2AAC-4600-977A-80F815B69D54}" destId="{E3821EEB-F9AC-40F1-A7AA-D0B4B9C16254}" srcOrd="0" destOrd="0" presId="urn:microsoft.com/office/officeart/2005/8/layout/list1"/>
    <dgm:cxn modelId="{16E20835-1353-4DE9-99DE-E8B6FEC7F2D5}" type="presOf" srcId="{92175B98-D5E4-4E87-B51E-5CC293646974}" destId="{310634CE-3F2A-4A9A-AD1E-7EDDCA3E2700}" srcOrd="1" destOrd="0" presId="urn:microsoft.com/office/officeart/2005/8/layout/list1"/>
    <dgm:cxn modelId="{23C736D1-3EFC-47B1-8912-3F058FA44FC5}" type="presOf" srcId="{F09BBDEC-36BC-410D-B6BB-F5ADEBB129E6}" destId="{0AF8A4EC-44C1-466D-A188-067AF487E404}" srcOrd="1" destOrd="0" presId="urn:microsoft.com/office/officeart/2005/8/layout/list1"/>
    <dgm:cxn modelId="{F69FA46C-20F2-4755-B9F8-B7CAB2EB10DE}" type="presOf" srcId="{7DD750A3-44AE-4CFC-BF1F-E22F97B30E89}" destId="{E88D9159-4BBE-4B25-BC68-4D27DB9F19B6}" srcOrd="0" destOrd="0" presId="urn:microsoft.com/office/officeart/2005/8/layout/list1"/>
    <dgm:cxn modelId="{AD593043-2275-4AD0-856E-726F3438C3D6}" type="presOf" srcId="{4094DB07-2AAC-4600-977A-80F815B69D54}" destId="{58300805-8F24-457C-91FE-AC606AD88CB7}" srcOrd="1" destOrd="0" presId="urn:microsoft.com/office/officeart/2005/8/layout/list1"/>
    <dgm:cxn modelId="{1D91387D-EDA5-4FEB-BD5F-116023C081FB}" type="presOf" srcId="{F09BBDEC-36BC-410D-B6BB-F5ADEBB129E6}" destId="{A53D7CC8-D7DA-4B87-AD43-379B203DF98B}" srcOrd="0" destOrd="0" presId="urn:microsoft.com/office/officeart/2005/8/layout/list1"/>
    <dgm:cxn modelId="{76220E6E-3B56-498C-91EB-94149FF2EA8D}" srcId="{7DD750A3-44AE-4CFC-BF1F-E22F97B30E89}" destId="{F09BBDEC-36BC-410D-B6BB-F5ADEBB129E6}" srcOrd="1" destOrd="0" parTransId="{9BF721E4-B3E5-4A54-8FC0-77237FCBC7F3}" sibTransId="{0EF9C073-B550-4B94-85DC-44443F827769}"/>
    <dgm:cxn modelId="{F5047B8A-DCED-4886-A13D-F72E6263323B}" srcId="{7DD750A3-44AE-4CFC-BF1F-E22F97B30E89}" destId="{92175B98-D5E4-4E87-B51E-5CC293646974}" srcOrd="0" destOrd="0" parTransId="{7B8E8845-87EB-40CC-8E1B-073348D0B6B3}" sibTransId="{A3156814-A804-4683-A5CE-8C01B031A0D9}"/>
    <dgm:cxn modelId="{F16B556A-153D-4A5C-813C-DD51B22BE9D3}" type="presParOf" srcId="{E88D9159-4BBE-4B25-BC68-4D27DB9F19B6}" destId="{EF0BBFA8-D73D-41F7-90A3-554DE48A01E0}" srcOrd="0" destOrd="0" presId="urn:microsoft.com/office/officeart/2005/8/layout/list1"/>
    <dgm:cxn modelId="{5D5CB054-F18F-4B43-8516-7E6AE15FC217}" type="presParOf" srcId="{EF0BBFA8-D73D-41F7-90A3-554DE48A01E0}" destId="{20A0EA5C-A3F9-43E7-B843-EC0FCC156FEE}" srcOrd="0" destOrd="0" presId="urn:microsoft.com/office/officeart/2005/8/layout/list1"/>
    <dgm:cxn modelId="{E6C6F2E2-4400-4755-B1A6-55A6623E75D5}" type="presParOf" srcId="{EF0BBFA8-D73D-41F7-90A3-554DE48A01E0}" destId="{310634CE-3F2A-4A9A-AD1E-7EDDCA3E2700}" srcOrd="1" destOrd="0" presId="urn:microsoft.com/office/officeart/2005/8/layout/list1"/>
    <dgm:cxn modelId="{616C9C74-9A10-4FBE-84AB-2D135E3E972C}" type="presParOf" srcId="{E88D9159-4BBE-4B25-BC68-4D27DB9F19B6}" destId="{ACB6715F-D0F2-462B-9FB1-7A6EECB7B716}" srcOrd="1" destOrd="0" presId="urn:microsoft.com/office/officeart/2005/8/layout/list1"/>
    <dgm:cxn modelId="{D381C9E7-AEEA-4B53-820F-403CF602017A}" type="presParOf" srcId="{E88D9159-4BBE-4B25-BC68-4D27DB9F19B6}" destId="{D3F2FC5A-925E-4D39-BAEF-7CEBE58721C7}" srcOrd="2" destOrd="0" presId="urn:microsoft.com/office/officeart/2005/8/layout/list1"/>
    <dgm:cxn modelId="{97921150-B7B4-419B-B81A-5071B7ED2449}" type="presParOf" srcId="{E88D9159-4BBE-4B25-BC68-4D27DB9F19B6}" destId="{24ED8F48-8640-45FC-AF65-38B501E9FF1E}" srcOrd="3" destOrd="0" presId="urn:microsoft.com/office/officeart/2005/8/layout/list1"/>
    <dgm:cxn modelId="{8C30DF25-17A3-4476-A1A2-5A5791CEA345}" type="presParOf" srcId="{E88D9159-4BBE-4B25-BC68-4D27DB9F19B6}" destId="{0BCBEF07-E8B5-437B-9A39-093B329E6D76}" srcOrd="4" destOrd="0" presId="urn:microsoft.com/office/officeart/2005/8/layout/list1"/>
    <dgm:cxn modelId="{3930C7CB-1126-45DD-A4DC-DF3F413FCCD4}" type="presParOf" srcId="{0BCBEF07-E8B5-437B-9A39-093B329E6D76}" destId="{A53D7CC8-D7DA-4B87-AD43-379B203DF98B}" srcOrd="0" destOrd="0" presId="urn:microsoft.com/office/officeart/2005/8/layout/list1"/>
    <dgm:cxn modelId="{C49DCDC9-89E1-4CDE-9C0F-4531F5387040}" type="presParOf" srcId="{0BCBEF07-E8B5-437B-9A39-093B329E6D76}" destId="{0AF8A4EC-44C1-466D-A188-067AF487E404}" srcOrd="1" destOrd="0" presId="urn:microsoft.com/office/officeart/2005/8/layout/list1"/>
    <dgm:cxn modelId="{8F04534F-2DC3-4A8F-A655-258EFA0BABD2}" type="presParOf" srcId="{E88D9159-4BBE-4B25-BC68-4D27DB9F19B6}" destId="{DCC11B3E-0D64-406B-A662-146BB38D2652}" srcOrd="5" destOrd="0" presId="urn:microsoft.com/office/officeart/2005/8/layout/list1"/>
    <dgm:cxn modelId="{5888DCCE-DB38-4467-BE90-D62A9D221CB9}" type="presParOf" srcId="{E88D9159-4BBE-4B25-BC68-4D27DB9F19B6}" destId="{78B9D4D2-DC46-43CA-B527-57B20025BB84}" srcOrd="6" destOrd="0" presId="urn:microsoft.com/office/officeart/2005/8/layout/list1"/>
    <dgm:cxn modelId="{DB9B2412-658C-4971-8ED7-E2E5D7535934}" type="presParOf" srcId="{E88D9159-4BBE-4B25-BC68-4D27DB9F19B6}" destId="{0938884F-6AB7-4FFE-8C9B-6F0F699A6F91}" srcOrd="7" destOrd="0" presId="urn:microsoft.com/office/officeart/2005/8/layout/list1"/>
    <dgm:cxn modelId="{212D987C-C685-4657-A97F-47FB803B0FB2}" type="presParOf" srcId="{E88D9159-4BBE-4B25-BC68-4D27DB9F19B6}" destId="{90794416-88ED-4D8D-B417-5D603394C03F}" srcOrd="8" destOrd="0" presId="urn:microsoft.com/office/officeart/2005/8/layout/list1"/>
    <dgm:cxn modelId="{FC19CBFF-A97E-4D95-9713-E8212DB8C169}" type="presParOf" srcId="{90794416-88ED-4D8D-B417-5D603394C03F}" destId="{E3821EEB-F9AC-40F1-A7AA-D0B4B9C16254}" srcOrd="0" destOrd="0" presId="urn:microsoft.com/office/officeart/2005/8/layout/list1"/>
    <dgm:cxn modelId="{41F85AFB-1B47-44CF-839C-62F49E3E17EA}" type="presParOf" srcId="{90794416-88ED-4D8D-B417-5D603394C03F}" destId="{58300805-8F24-457C-91FE-AC606AD88CB7}" srcOrd="1" destOrd="0" presId="urn:microsoft.com/office/officeart/2005/8/layout/list1"/>
    <dgm:cxn modelId="{B6260D6A-B80D-4515-8A3D-48BE59CAE80C}" type="presParOf" srcId="{E88D9159-4BBE-4B25-BC68-4D27DB9F19B6}" destId="{B7C637DC-4428-4C57-BCA7-B63A43483665}" srcOrd="9" destOrd="0" presId="urn:microsoft.com/office/officeart/2005/8/layout/list1"/>
    <dgm:cxn modelId="{63E61A0E-58D8-4876-9FC2-00B737C3E8F6}" type="presParOf" srcId="{E88D9159-4BBE-4B25-BC68-4D27DB9F19B6}" destId="{25447E5A-9CD6-468A-97AD-EB07C304DFBB}"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5E5EC8-4CBA-4A30-807B-E85C987E614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22348F63-C4B9-45C3-A4A9-6669EA5077B4}">
      <dgm:prSet phldrT="[Text]"/>
      <dgm:spPr/>
      <dgm:t>
        <a:bodyPr/>
        <a:lstStyle/>
        <a:p>
          <a:r>
            <a:rPr lang="en-US" dirty="0" smtClean="0"/>
            <a:t>Proposal</a:t>
          </a:r>
          <a:endParaRPr lang="en-US" dirty="0"/>
        </a:p>
      </dgm:t>
    </dgm:pt>
    <dgm:pt modelId="{7648D582-D3A0-4C05-85B3-6D7B7E551D3B}" type="parTrans" cxnId="{E667D6FC-0C89-48ED-9867-91BC8F3B05AD}">
      <dgm:prSet/>
      <dgm:spPr/>
      <dgm:t>
        <a:bodyPr/>
        <a:lstStyle/>
        <a:p>
          <a:endParaRPr lang="en-US"/>
        </a:p>
      </dgm:t>
    </dgm:pt>
    <dgm:pt modelId="{38591BC8-D975-483F-B3F8-05E007BD671A}" type="sibTrans" cxnId="{E667D6FC-0C89-48ED-9867-91BC8F3B05AD}">
      <dgm:prSet/>
      <dgm:spPr/>
      <dgm:t>
        <a:bodyPr/>
        <a:lstStyle/>
        <a:p>
          <a:endParaRPr lang="en-US"/>
        </a:p>
      </dgm:t>
    </dgm:pt>
    <dgm:pt modelId="{0922537E-76CA-4977-9849-673CDCCA3666}">
      <dgm:prSet phldrT="[Text]"/>
      <dgm:spPr/>
      <dgm:t>
        <a:bodyPr/>
        <a:lstStyle/>
        <a:p>
          <a:r>
            <a:rPr lang="en-US" dirty="0" smtClean="0"/>
            <a:t>60-day phase-out for most articles</a:t>
          </a:r>
          <a:endParaRPr lang="en-US" dirty="0"/>
        </a:p>
      </dgm:t>
    </dgm:pt>
    <dgm:pt modelId="{AF19B2D8-4091-4223-8198-7BB1A3F98A10}" type="parTrans" cxnId="{EF032BC0-1E93-475F-9A5A-C61D843E3900}">
      <dgm:prSet/>
      <dgm:spPr/>
      <dgm:t>
        <a:bodyPr/>
        <a:lstStyle/>
        <a:p>
          <a:endParaRPr lang="en-US"/>
        </a:p>
      </dgm:t>
    </dgm:pt>
    <dgm:pt modelId="{335763B3-0EAF-4D80-8543-38A4035011A7}" type="sibTrans" cxnId="{EF032BC0-1E93-475F-9A5A-C61D843E3900}">
      <dgm:prSet/>
      <dgm:spPr/>
      <dgm:t>
        <a:bodyPr/>
        <a:lstStyle/>
        <a:p>
          <a:endParaRPr lang="en-US"/>
        </a:p>
      </dgm:t>
    </dgm:pt>
    <dgm:pt modelId="{BC4E7479-F2C6-41BB-B5D0-F3BD2C65F54D}">
      <dgm:prSet phldrT="[Text]"/>
      <dgm:spPr/>
      <dgm:t>
        <a:bodyPr/>
        <a:lstStyle/>
        <a:p>
          <a:r>
            <a:rPr lang="en-US" dirty="0" smtClean="0"/>
            <a:t>Little reaction from article manufacturers</a:t>
          </a:r>
          <a:endParaRPr lang="en-US" dirty="0"/>
        </a:p>
      </dgm:t>
    </dgm:pt>
    <dgm:pt modelId="{C629F0BC-79AD-4500-BB72-680F95A6DD55}" type="parTrans" cxnId="{0F9D9FDD-4C3B-411C-93E0-CB6134B135D1}">
      <dgm:prSet/>
      <dgm:spPr/>
      <dgm:t>
        <a:bodyPr/>
        <a:lstStyle/>
        <a:p>
          <a:endParaRPr lang="en-US"/>
        </a:p>
      </dgm:t>
    </dgm:pt>
    <dgm:pt modelId="{359F7A81-39E0-4C97-B6A1-DE29B5012C0E}" type="sibTrans" cxnId="{0F9D9FDD-4C3B-411C-93E0-CB6134B135D1}">
      <dgm:prSet/>
      <dgm:spPr/>
      <dgm:t>
        <a:bodyPr/>
        <a:lstStyle/>
        <a:p>
          <a:endParaRPr lang="en-US"/>
        </a:p>
      </dgm:t>
    </dgm:pt>
    <dgm:pt modelId="{6B010E77-72DA-4F43-A4C5-7624B50B4F55}">
      <dgm:prSet phldrT="[Text]"/>
      <dgm:spPr/>
      <dgm:t>
        <a:bodyPr/>
        <a:lstStyle/>
        <a:p>
          <a:r>
            <a:rPr lang="en-US" dirty="0" smtClean="0"/>
            <a:t>Final</a:t>
          </a:r>
          <a:endParaRPr lang="en-US" dirty="0"/>
        </a:p>
      </dgm:t>
    </dgm:pt>
    <dgm:pt modelId="{65EE2D6A-F6C4-4675-BB25-E0199CA9261B}" type="parTrans" cxnId="{8E81E45E-29AB-4B68-B69E-E57C91023576}">
      <dgm:prSet/>
      <dgm:spPr/>
      <dgm:t>
        <a:bodyPr/>
        <a:lstStyle/>
        <a:p>
          <a:endParaRPr lang="en-US"/>
        </a:p>
      </dgm:t>
    </dgm:pt>
    <dgm:pt modelId="{AF5995B4-0261-4D6A-8ADD-D5659E64B826}" type="sibTrans" cxnId="{8E81E45E-29AB-4B68-B69E-E57C91023576}">
      <dgm:prSet/>
      <dgm:spPr/>
      <dgm:t>
        <a:bodyPr/>
        <a:lstStyle/>
        <a:p>
          <a:endParaRPr lang="en-US"/>
        </a:p>
      </dgm:t>
    </dgm:pt>
    <dgm:pt modelId="{9A658511-D5F9-4A42-AFE2-47C1EA7F694E}">
      <dgm:prSet phldrT="[Text]"/>
      <dgm:spPr/>
      <dgm:t>
        <a:bodyPr/>
        <a:lstStyle/>
        <a:p>
          <a:r>
            <a:rPr lang="en-US" dirty="0" smtClean="0"/>
            <a:t>Companies found many current uses</a:t>
          </a:r>
          <a:endParaRPr lang="en-US" dirty="0"/>
        </a:p>
      </dgm:t>
    </dgm:pt>
    <dgm:pt modelId="{C26462C0-7277-4638-96DF-CBDE882CF5ED}" type="parTrans" cxnId="{62D0DEB5-D618-49D9-ADD0-914A2EC304B1}">
      <dgm:prSet/>
      <dgm:spPr/>
      <dgm:t>
        <a:bodyPr/>
        <a:lstStyle/>
        <a:p>
          <a:endParaRPr lang="en-US"/>
        </a:p>
      </dgm:t>
    </dgm:pt>
    <dgm:pt modelId="{A0A44686-4851-4CB3-9704-87EF75FC0361}" type="sibTrans" cxnId="{62D0DEB5-D618-49D9-ADD0-914A2EC304B1}">
      <dgm:prSet/>
      <dgm:spPr/>
      <dgm:t>
        <a:bodyPr/>
        <a:lstStyle/>
        <a:p>
          <a:endParaRPr lang="en-US"/>
        </a:p>
      </dgm:t>
    </dgm:pt>
    <dgm:pt modelId="{AA684C60-1233-4DA1-A9C7-D98E35A7C8CA}">
      <dgm:prSet phldrT="[Text]"/>
      <dgm:spPr/>
      <dgm:t>
        <a:bodyPr/>
        <a:lstStyle/>
        <a:p>
          <a:r>
            <a:rPr lang="en-US" dirty="0" smtClean="0"/>
            <a:t>EPA was sued, issued no-action assurance</a:t>
          </a:r>
          <a:endParaRPr lang="en-US" dirty="0"/>
        </a:p>
      </dgm:t>
    </dgm:pt>
    <dgm:pt modelId="{EC4297AE-06DF-4644-A72D-4929CAA4C1D8}" type="parTrans" cxnId="{DD458108-7948-445C-9C82-23DC22923DDC}">
      <dgm:prSet/>
      <dgm:spPr/>
      <dgm:t>
        <a:bodyPr/>
        <a:lstStyle/>
        <a:p>
          <a:endParaRPr lang="en-US"/>
        </a:p>
      </dgm:t>
    </dgm:pt>
    <dgm:pt modelId="{6E812D3F-D232-4C19-86B8-213FF2137646}" type="sibTrans" cxnId="{DD458108-7948-445C-9C82-23DC22923DDC}">
      <dgm:prSet/>
      <dgm:spPr/>
      <dgm:t>
        <a:bodyPr/>
        <a:lstStyle/>
        <a:p>
          <a:endParaRPr lang="en-US"/>
        </a:p>
      </dgm:t>
    </dgm:pt>
    <dgm:pt modelId="{15C0CAA2-3D36-4287-8931-3AAA66EEB90F}">
      <dgm:prSet phldrT="[Text]"/>
      <dgm:spPr/>
      <dgm:t>
        <a:bodyPr/>
        <a:lstStyle/>
        <a:p>
          <a:r>
            <a:rPr lang="en-US" dirty="0" smtClean="0"/>
            <a:t>Fallout</a:t>
          </a:r>
          <a:endParaRPr lang="en-US" dirty="0"/>
        </a:p>
      </dgm:t>
    </dgm:pt>
    <dgm:pt modelId="{5C4E349A-91DC-466E-850C-B9906F2763C4}" type="parTrans" cxnId="{EC6533E5-275F-4A61-95AA-EBF60183B629}">
      <dgm:prSet/>
      <dgm:spPr/>
      <dgm:t>
        <a:bodyPr/>
        <a:lstStyle/>
        <a:p>
          <a:endParaRPr lang="en-US"/>
        </a:p>
      </dgm:t>
    </dgm:pt>
    <dgm:pt modelId="{5877A369-41CB-411B-A8BB-6ADAC12CBA39}" type="sibTrans" cxnId="{EC6533E5-275F-4A61-95AA-EBF60183B629}">
      <dgm:prSet/>
      <dgm:spPr/>
      <dgm:t>
        <a:bodyPr/>
        <a:lstStyle/>
        <a:p>
          <a:endParaRPr lang="en-US"/>
        </a:p>
      </dgm:t>
    </dgm:pt>
    <dgm:pt modelId="{F6AD7F37-481A-46EF-8E2A-2A7F7A9994B8}">
      <dgm:prSet phldrT="[Text]"/>
      <dgm:spPr/>
      <dgm:t>
        <a:bodyPr/>
        <a:lstStyle/>
        <a:p>
          <a:r>
            <a:rPr lang="en-US" dirty="0" smtClean="0"/>
            <a:t>Key deadline now October 2024</a:t>
          </a:r>
          <a:endParaRPr lang="en-US" dirty="0"/>
        </a:p>
      </dgm:t>
    </dgm:pt>
    <dgm:pt modelId="{F0F7A28C-D891-431E-A5FF-48BEE9F4FE43}" type="parTrans" cxnId="{810F2EF4-076A-4631-9570-B54C47557F6B}">
      <dgm:prSet/>
      <dgm:spPr/>
      <dgm:t>
        <a:bodyPr/>
        <a:lstStyle/>
        <a:p>
          <a:endParaRPr lang="en-US"/>
        </a:p>
      </dgm:t>
    </dgm:pt>
    <dgm:pt modelId="{E5899C45-04FF-4A57-ABB6-D7F73A26F78F}" type="sibTrans" cxnId="{810F2EF4-076A-4631-9570-B54C47557F6B}">
      <dgm:prSet/>
      <dgm:spPr/>
      <dgm:t>
        <a:bodyPr/>
        <a:lstStyle/>
        <a:p>
          <a:endParaRPr lang="en-US"/>
        </a:p>
      </dgm:t>
    </dgm:pt>
    <dgm:pt modelId="{3E124BD8-6836-44EA-B25D-822B73C0B3DA}">
      <dgm:prSet phldrT="[Text]"/>
      <dgm:spPr/>
      <dgm:t>
        <a:bodyPr/>
        <a:lstStyle/>
        <a:p>
          <a:r>
            <a:rPr lang="en-US" dirty="0" smtClean="0"/>
            <a:t>Lessons learned</a:t>
          </a:r>
          <a:endParaRPr lang="en-US" dirty="0"/>
        </a:p>
      </dgm:t>
    </dgm:pt>
    <dgm:pt modelId="{F7C1CE6C-D0C9-456E-A655-C805760D5FEE}" type="parTrans" cxnId="{55C8489F-5579-4E7E-8558-2ACEEA28D55B}">
      <dgm:prSet/>
      <dgm:spPr/>
      <dgm:t>
        <a:bodyPr/>
        <a:lstStyle/>
        <a:p>
          <a:endParaRPr lang="en-US"/>
        </a:p>
      </dgm:t>
    </dgm:pt>
    <dgm:pt modelId="{B405BBF3-90FE-4769-BC3C-30AAC08FEFAD}" type="sibTrans" cxnId="{55C8489F-5579-4E7E-8558-2ACEEA28D55B}">
      <dgm:prSet/>
      <dgm:spPr/>
      <dgm:t>
        <a:bodyPr/>
        <a:lstStyle/>
        <a:p>
          <a:endParaRPr lang="en-US"/>
        </a:p>
      </dgm:t>
    </dgm:pt>
    <dgm:pt modelId="{0D6472C8-C037-48E5-8E63-A7D5D4D6E77A}" type="pres">
      <dgm:prSet presAssocID="{E05E5EC8-4CBA-4A30-807B-E85C987E6146}" presName="linearFlow" presStyleCnt="0">
        <dgm:presLayoutVars>
          <dgm:dir/>
          <dgm:animLvl val="lvl"/>
          <dgm:resizeHandles val="exact"/>
        </dgm:presLayoutVars>
      </dgm:prSet>
      <dgm:spPr/>
      <dgm:t>
        <a:bodyPr/>
        <a:lstStyle/>
        <a:p>
          <a:endParaRPr lang="en-US"/>
        </a:p>
      </dgm:t>
    </dgm:pt>
    <dgm:pt modelId="{346DA089-19EF-43BC-A564-B9975245620E}" type="pres">
      <dgm:prSet presAssocID="{22348F63-C4B9-45C3-A4A9-6669EA5077B4}" presName="composite" presStyleCnt="0"/>
      <dgm:spPr/>
    </dgm:pt>
    <dgm:pt modelId="{BBCAD2DB-DF9E-42AC-B4DC-5B1111ACC27A}" type="pres">
      <dgm:prSet presAssocID="{22348F63-C4B9-45C3-A4A9-6669EA5077B4}" presName="parentText" presStyleLbl="alignNode1" presStyleIdx="0" presStyleCnt="3">
        <dgm:presLayoutVars>
          <dgm:chMax val="1"/>
          <dgm:bulletEnabled val="1"/>
        </dgm:presLayoutVars>
      </dgm:prSet>
      <dgm:spPr/>
      <dgm:t>
        <a:bodyPr/>
        <a:lstStyle/>
        <a:p>
          <a:endParaRPr lang="en-US"/>
        </a:p>
      </dgm:t>
    </dgm:pt>
    <dgm:pt modelId="{F12790D8-4A0C-4876-B6CD-56D4560D3469}" type="pres">
      <dgm:prSet presAssocID="{22348F63-C4B9-45C3-A4A9-6669EA5077B4}" presName="descendantText" presStyleLbl="alignAcc1" presStyleIdx="0" presStyleCnt="3">
        <dgm:presLayoutVars>
          <dgm:bulletEnabled val="1"/>
        </dgm:presLayoutVars>
      </dgm:prSet>
      <dgm:spPr/>
      <dgm:t>
        <a:bodyPr/>
        <a:lstStyle/>
        <a:p>
          <a:endParaRPr lang="en-US"/>
        </a:p>
      </dgm:t>
    </dgm:pt>
    <dgm:pt modelId="{D2829104-C7EA-4061-9A55-31A73D75C0A3}" type="pres">
      <dgm:prSet presAssocID="{38591BC8-D975-483F-B3F8-05E007BD671A}" presName="sp" presStyleCnt="0"/>
      <dgm:spPr/>
    </dgm:pt>
    <dgm:pt modelId="{F855365B-C5F8-4879-B22F-466F23ACC459}" type="pres">
      <dgm:prSet presAssocID="{6B010E77-72DA-4F43-A4C5-7624B50B4F55}" presName="composite" presStyleCnt="0"/>
      <dgm:spPr/>
    </dgm:pt>
    <dgm:pt modelId="{38508555-259B-4E6A-9B70-D9EC08211CE7}" type="pres">
      <dgm:prSet presAssocID="{6B010E77-72DA-4F43-A4C5-7624B50B4F55}" presName="parentText" presStyleLbl="alignNode1" presStyleIdx="1" presStyleCnt="3">
        <dgm:presLayoutVars>
          <dgm:chMax val="1"/>
          <dgm:bulletEnabled val="1"/>
        </dgm:presLayoutVars>
      </dgm:prSet>
      <dgm:spPr/>
      <dgm:t>
        <a:bodyPr/>
        <a:lstStyle/>
        <a:p>
          <a:endParaRPr lang="en-US"/>
        </a:p>
      </dgm:t>
    </dgm:pt>
    <dgm:pt modelId="{671C8463-52E2-4908-A21E-83D962FD53F3}" type="pres">
      <dgm:prSet presAssocID="{6B010E77-72DA-4F43-A4C5-7624B50B4F55}" presName="descendantText" presStyleLbl="alignAcc1" presStyleIdx="1" presStyleCnt="3">
        <dgm:presLayoutVars>
          <dgm:bulletEnabled val="1"/>
        </dgm:presLayoutVars>
      </dgm:prSet>
      <dgm:spPr/>
      <dgm:t>
        <a:bodyPr/>
        <a:lstStyle/>
        <a:p>
          <a:endParaRPr lang="en-US"/>
        </a:p>
      </dgm:t>
    </dgm:pt>
    <dgm:pt modelId="{7DD5FD66-B928-4589-8EB6-AF5A7ABB26F9}" type="pres">
      <dgm:prSet presAssocID="{AF5995B4-0261-4D6A-8ADD-D5659E64B826}" presName="sp" presStyleCnt="0"/>
      <dgm:spPr/>
    </dgm:pt>
    <dgm:pt modelId="{0C303627-204F-4F44-9A0C-8F6479402E5A}" type="pres">
      <dgm:prSet presAssocID="{15C0CAA2-3D36-4287-8931-3AAA66EEB90F}" presName="composite" presStyleCnt="0"/>
      <dgm:spPr/>
    </dgm:pt>
    <dgm:pt modelId="{31157D90-44A2-46E9-8988-AA7CE227BE14}" type="pres">
      <dgm:prSet presAssocID="{15C0CAA2-3D36-4287-8931-3AAA66EEB90F}" presName="parentText" presStyleLbl="alignNode1" presStyleIdx="2" presStyleCnt="3">
        <dgm:presLayoutVars>
          <dgm:chMax val="1"/>
          <dgm:bulletEnabled val="1"/>
        </dgm:presLayoutVars>
      </dgm:prSet>
      <dgm:spPr/>
      <dgm:t>
        <a:bodyPr/>
        <a:lstStyle/>
        <a:p>
          <a:endParaRPr lang="en-US"/>
        </a:p>
      </dgm:t>
    </dgm:pt>
    <dgm:pt modelId="{9D1E6E6F-5F7D-4961-BC82-6489950491AA}" type="pres">
      <dgm:prSet presAssocID="{15C0CAA2-3D36-4287-8931-3AAA66EEB90F}" presName="descendantText" presStyleLbl="alignAcc1" presStyleIdx="2" presStyleCnt="3">
        <dgm:presLayoutVars>
          <dgm:bulletEnabled val="1"/>
        </dgm:presLayoutVars>
      </dgm:prSet>
      <dgm:spPr/>
      <dgm:t>
        <a:bodyPr/>
        <a:lstStyle/>
        <a:p>
          <a:endParaRPr lang="en-US"/>
        </a:p>
      </dgm:t>
    </dgm:pt>
  </dgm:ptLst>
  <dgm:cxnLst>
    <dgm:cxn modelId="{62D0DEB5-D618-49D9-ADD0-914A2EC304B1}" srcId="{6B010E77-72DA-4F43-A4C5-7624B50B4F55}" destId="{9A658511-D5F9-4A42-AFE2-47C1EA7F694E}" srcOrd="0" destOrd="0" parTransId="{C26462C0-7277-4638-96DF-CBDE882CF5ED}" sibTransId="{A0A44686-4851-4CB3-9704-87EF75FC0361}"/>
    <dgm:cxn modelId="{55C8489F-5579-4E7E-8558-2ACEEA28D55B}" srcId="{15C0CAA2-3D36-4287-8931-3AAA66EEB90F}" destId="{3E124BD8-6836-44EA-B25D-822B73C0B3DA}" srcOrd="1" destOrd="0" parTransId="{F7C1CE6C-D0C9-456E-A655-C805760D5FEE}" sibTransId="{B405BBF3-90FE-4769-BC3C-30AAC08FEFAD}"/>
    <dgm:cxn modelId="{8E81E45E-29AB-4B68-B69E-E57C91023576}" srcId="{E05E5EC8-4CBA-4A30-807B-E85C987E6146}" destId="{6B010E77-72DA-4F43-A4C5-7624B50B4F55}" srcOrd="1" destOrd="0" parTransId="{65EE2D6A-F6C4-4675-BB25-E0199CA9261B}" sibTransId="{AF5995B4-0261-4D6A-8ADD-D5659E64B826}"/>
    <dgm:cxn modelId="{B6D12A19-A16B-42B3-8E37-000733C64ECC}" type="presOf" srcId="{AA684C60-1233-4DA1-A9C7-D98E35A7C8CA}" destId="{671C8463-52E2-4908-A21E-83D962FD53F3}" srcOrd="0" destOrd="1" presId="urn:microsoft.com/office/officeart/2005/8/layout/chevron2"/>
    <dgm:cxn modelId="{EF032BC0-1E93-475F-9A5A-C61D843E3900}" srcId="{22348F63-C4B9-45C3-A4A9-6669EA5077B4}" destId="{0922537E-76CA-4977-9849-673CDCCA3666}" srcOrd="0" destOrd="0" parTransId="{AF19B2D8-4091-4223-8198-7BB1A3F98A10}" sibTransId="{335763B3-0EAF-4D80-8543-38A4035011A7}"/>
    <dgm:cxn modelId="{3E5FB568-352D-4004-A49C-757C6D79304D}" type="presOf" srcId="{F6AD7F37-481A-46EF-8E2A-2A7F7A9994B8}" destId="{9D1E6E6F-5F7D-4961-BC82-6489950491AA}" srcOrd="0" destOrd="0" presId="urn:microsoft.com/office/officeart/2005/8/layout/chevron2"/>
    <dgm:cxn modelId="{03832A9F-86A8-4C61-AC34-C6BC66837D0E}" type="presOf" srcId="{3E124BD8-6836-44EA-B25D-822B73C0B3DA}" destId="{9D1E6E6F-5F7D-4961-BC82-6489950491AA}" srcOrd="0" destOrd="1" presId="urn:microsoft.com/office/officeart/2005/8/layout/chevron2"/>
    <dgm:cxn modelId="{EC6533E5-275F-4A61-95AA-EBF60183B629}" srcId="{E05E5EC8-4CBA-4A30-807B-E85C987E6146}" destId="{15C0CAA2-3D36-4287-8931-3AAA66EEB90F}" srcOrd="2" destOrd="0" parTransId="{5C4E349A-91DC-466E-850C-B9906F2763C4}" sibTransId="{5877A369-41CB-411B-A8BB-6ADAC12CBA39}"/>
    <dgm:cxn modelId="{BBC6B2DC-B384-4FE5-ABFD-CB9EC30F83BA}" type="presOf" srcId="{9A658511-D5F9-4A42-AFE2-47C1EA7F694E}" destId="{671C8463-52E2-4908-A21E-83D962FD53F3}" srcOrd="0" destOrd="0" presId="urn:microsoft.com/office/officeart/2005/8/layout/chevron2"/>
    <dgm:cxn modelId="{24431F66-EBDB-4B4B-AC55-DF0E83609968}" type="presOf" srcId="{6B010E77-72DA-4F43-A4C5-7624B50B4F55}" destId="{38508555-259B-4E6A-9B70-D9EC08211CE7}" srcOrd="0" destOrd="0" presId="urn:microsoft.com/office/officeart/2005/8/layout/chevron2"/>
    <dgm:cxn modelId="{DD458108-7948-445C-9C82-23DC22923DDC}" srcId="{6B010E77-72DA-4F43-A4C5-7624B50B4F55}" destId="{AA684C60-1233-4DA1-A9C7-D98E35A7C8CA}" srcOrd="1" destOrd="0" parTransId="{EC4297AE-06DF-4644-A72D-4929CAA4C1D8}" sibTransId="{6E812D3F-D232-4C19-86B8-213FF2137646}"/>
    <dgm:cxn modelId="{0F9D9FDD-4C3B-411C-93E0-CB6134B135D1}" srcId="{22348F63-C4B9-45C3-A4A9-6669EA5077B4}" destId="{BC4E7479-F2C6-41BB-B5D0-F3BD2C65F54D}" srcOrd="1" destOrd="0" parTransId="{C629F0BC-79AD-4500-BB72-680F95A6DD55}" sibTransId="{359F7A81-39E0-4C97-B6A1-DE29B5012C0E}"/>
    <dgm:cxn modelId="{898C79CA-D643-430C-B60D-B7FA5C69C262}" type="presOf" srcId="{22348F63-C4B9-45C3-A4A9-6669EA5077B4}" destId="{BBCAD2DB-DF9E-42AC-B4DC-5B1111ACC27A}" srcOrd="0" destOrd="0" presId="urn:microsoft.com/office/officeart/2005/8/layout/chevron2"/>
    <dgm:cxn modelId="{D9C30686-FFAC-4F50-A7EF-D3339027A480}" type="presOf" srcId="{15C0CAA2-3D36-4287-8931-3AAA66EEB90F}" destId="{31157D90-44A2-46E9-8988-AA7CE227BE14}" srcOrd="0" destOrd="0" presId="urn:microsoft.com/office/officeart/2005/8/layout/chevron2"/>
    <dgm:cxn modelId="{C6463EFB-030A-42F4-A084-DDF9ADFBE7C9}" type="presOf" srcId="{BC4E7479-F2C6-41BB-B5D0-F3BD2C65F54D}" destId="{F12790D8-4A0C-4876-B6CD-56D4560D3469}" srcOrd="0" destOrd="1" presId="urn:microsoft.com/office/officeart/2005/8/layout/chevron2"/>
    <dgm:cxn modelId="{E667D6FC-0C89-48ED-9867-91BC8F3B05AD}" srcId="{E05E5EC8-4CBA-4A30-807B-E85C987E6146}" destId="{22348F63-C4B9-45C3-A4A9-6669EA5077B4}" srcOrd="0" destOrd="0" parTransId="{7648D582-D3A0-4C05-85B3-6D7B7E551D3B}" sibTransId="{38591BC8-D975-483F-B3F8-05E007BD671A}"/>
    <dgm:cxn modelId="{21A6B452-E094-4B65-8634-46CB611C05C6}" type="presOf" srcId="{0922537E-76CA-4977-9849-673CDCCA3666}" destId="{F12790D8-4A0C-4876-B6CD-56D4560D3469}" srcOrd="0" destOrd="0" presId="urn:microsoft.com/office/officeart/2005/8/layout/chevron2"/>
    <dgm:cxn modelId="{810F2EF4-076A-4631-9570-B54C47557F6B}" srcId="{15C0CAA2-3D36-4287-8931-3AAA66EEB90F}" destId="{F6AD7F37-481A-46EF-8E2A-2A7F7A9994B8}" srcOrd="0" destOrd="0" parTransId="{F0F7A28C-D891-431E-A5FF-48BEE9F4FE43}" sibTransId="{E5899C45-04FF-4A57-ABB6-D7F73A26F78F}"/>
    <dgm:cxn modelId="{E431B4B3-96B7-408C-9EFB-47C82F537473}" type="presOf" srcId="{E05E5EC8-4CBA-4A30-807B-E85C987E6146}" destId="{0D6472C8-C037-48E5-8E63-A7D5D4D6E77A}" srcOrd="0" destOrd="0" presId="urn:microsoft.com/office/officeart/2005/8/layout/chevron2"/>
    <dgm:cxn modelId="{0221353C-D149-477A-B29A-E8137F4ADA59}" type="presParOf" srcId="{0D6472C8-C037-48E5-8E63-A7D5D4D6E77A}" destId="{346DA089-19EF-43BC-A564-B9975245620E}" srcOrd="0" destOrd="0" presId="urn:microsoft.com/office/officeart/2005/8/layout/chevron2"/>
    <dgm:cxn modelId="{62117701-D464-43EF-B11A-854AFEF8FE4B}" type="presParOf" srcId="{346DA089-19EF-43BC-A564-B9975245620E}" destId="{BBCAD2DB-DF9E-42AC-B4DC-5B1111ACC27A}" srcOrd="0" destOrd="0" presId="urn:microsoft.com/office/officeart/2005/8/layout/chevron2"/>
    <dgm:cxn modelId="{56C5B7B7-0540-4DDD-8210-B6AA6202DD86}" type="presParOf" srcId="{346DA089-19EF-43BC-A564-B9975245620E}" destId="{F12790D8-4A0C-4876-B6CD-56D4560D3469}" srcOrd="1" destOrd="0" presId="urn:microsoft.com/office/officeart/2005/8/layout/chevron2"/>
    <dgm:cxn modelId="{2C883055-213E-40CD-991E-A2A8232CE0E8}" type="presParOf" srcId="{0D6472C8-C037-48E5-8E63-A7D5D4D6E77A}" destId="{D2829104-C7EA-4061-9A55-31A73D75C0A3}" srcOrd="1" destOrd="0" presId="urn:microsoft.com/office/officeart/2005/8/layout/chevron2"/>
    <dgm:cxn modelId="{66BEF096-55FE-437A-A21B-72977CB1F0AB}" type="presParOf" srcId="{0D6472C8-C037-48E5-8E63-A7D5D4D6E77A}" destId="{F855365B-C5F8-4879-B22F-466F23ACC459}" srcOrd="2" destOrd="0" presId="urn:microsoft.com/office/officeart/2005/8/layout/chevron2"/>
    <dgm:cxn modelId="{0271FD3A-7F86-40B5-AC1C-192E2688E78E}" type="presParOf" srcId="{F855365B-C5F8-4879-B22F-466F23ACC459}" destId="{38508555-259B-4E6A-9B70-D9EC08211CE7}" srcOrd="0" destOrd="0" presId="urn:microsoft.com/office/officeart/2005/8/layout/chevron2"/>
    <dgm:cxn modelId="{8C316E7E-708E-4006-8D0F-94490A8EF2EB}" type="presParOf" srcId="{F855365B-C5F8-4879-B22F-466F23ACC459}" destId="{671C8463-52E2-4908-A21E-83D962FD53F3}" srcOrd="1" destOrd="0" presId="urn:microsoft.com/office/officeart/2005/8/layout/chevron2"/>
    <dgm:cxn modelId="{9E216E82-8612-4B2E-B330-C1733791FDDB}" type="presParOf" srcId="{0D6472C8-C037-48E5-8E63-A7D5D4D6E77A}" destId="{7DD5FD66-B928-4589-8EB6-AF5A7ABB26F9}" srcOrd="3" destOrd="0" presId="urn:microsoft.com/office/officeart/2005/8/layout/chevron2"/>
    <dgm:cxn modelId="{51957137-E847-45E1-9DDF-EF557B9439AF}" type="presParOf" srcId="{0D6472C8-C037-48E5-8E63-A7D5D4D6E77A}" destId="{0C303627-204F-4F44-9A0C-8F6479402E5A}" srcOrd="4" destOrd="0" presId="urn:microsoft.com/office/officeart/2005/8/layout/chevron2"/>
    <dgm:cxn modelId="{BBBDF629-2F93-4A99-A0D6-497325AE1755}" type="presParOf" srcId="{0C303627-204F-4F44-9A0C-8F6479402E5A}" destId="{31157D90-44A2-46E9-8988-AA7CE227BE14}" srcOrd="0" destOrd="0" presId="urn:microsoft.com/office/officeart/2005/8/layout/chevron2"/>
    <dgm:cxn modelId="{4AB35B27-3B09-401C-944E-F2131E686BAA}" type="presParOf" srcId="{0C303627-204F-4F44-9A0C-8F6479402E5A}" destId="{9D1E6E6F-5F7D-4961-BC82-6489950491A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0A97D0-A98C-48B0-B124-0B61C2417C4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880F2105-C18B-4E57-80E3-14525E1882CF}">
      <dgm:prSet phldrT="[Text]"/>
      <dgm:spPr/>
      <dgm:t>
        <a:bodyPr/>
        <a:lstStyle/>
        <a:p>
          <a:r>
            <a:rPr lang="en-US" dirty="0" smtClean="0"/>
            <a:t>Article standard</a:t>
          </a:r>
          <a:endParaRPr lang="en-US" dirty="0"/>
        </a:p>
      </dgm:t>
    </dgm:pt>
    <dgm:pt modelId="{ED0517E4-11CF-4C87-BB5C-99D3AA4B76BB}" type="parTrans" cxnId="{F55D7758-E1BD-4BB9-89AD-83E2838A8587}">
      <dgm:prSet/>
      <dgm:spPr/>
      <dgm:t>
        <a:bodyPr/>
        <a:lstStyle/>
        <a:p>
          <a:endParaRPr lang="en-US"/>
        </a:p>
      </dgm:t>
    </dgm:pt>
    <dgm:pt modelId="{A84BAD4B-B5C5-48B0-BA2C-F0BECD7A3FE3}" type="sibTrans" cxnId="{F55D7758-E1BD-4BB9-89AD-83E2838A8587}">
      <dgm:prSet/>
      <dgm:spPr/>
      <dgm:t>
        <a:bodyPr/>
        <a:lstStyle/>
        <a:p>
          <a:endParaRPr lang="en-US"/>
        </a:p>
      </dgm:t>
    </dgm:pt>
    <dgm:pt modelId="{1DA44A59-F19E-4C66-AB7C-34AFA43D1887}">
      <dgm:prSet phldrT="[Text]"/>
      <dgm:spPr/>
      <dgm:t>
        <a:bodyPr/>
        <a:lstStyle/>
        <a:p>
          <a:r>
            <a:rPr lang="en-US" dirty="0" smtClean="0"/>
            <a:t>Practicability standard</a:t>
          </a:r>
          <a:endParaRPr lang="en-US" dirty="0"/>
        </a:p>
      </dgm:t>
    </dgm:pt>
    <dgm:pt modelId="{756AB710-5A6A-43BF-9984-1D0D1A93F935}" type="parTrans" cxnId="{48034424-14ED-4E04-80E1-88A793149119}">
      <dgm:prSet/>
      <dgm:spPr/>
      <dgm:t>
        <a:bodyPr/>
        <a:lstStyle/>
        <a:p>
          <a:endParaRPr lang="en-US"/>
        </a:p>
      </dgm:t>
    </dgm:pt>
    <dgm:pt modelId="{183492E2-15F7-4A25-AB07-B0EFB9C0B8DA}" type="sibTrans" cxnId="{48034424-14ED-4E04-80E1-88A793149119}">
      <dgm:prSet/>
      <dgm:spPr/>
      <dgm:t>
        <a:bodyPr/>
        <a:lstStyle/>
        <a:p>
          <a:endParaRPr lang="en-US"/>
        </a:p>
      </dgm:t>
    </dgm:pt>
    <dgm:pt modelId="{17F29B51-CD00-4419-9962-81881A5B9B8A}">
      <dgm:prSet phldrT="[Text]"/>
      <dgm:spPr/>
      <dgm:t>
        <a:bodyPr/>
        <a:lstStyle/>
        <a:p>
          <a:r>
            <a:rPr lang="en-US" dirty="0" smtClean="0"/>
            <a:t>Sell-through provisions</a:t>
          </a:r>
          <a:endParaRPr lang="en-US" dirty="0"/>
        </a:p>
      </dgm:t>
    </dgm:pt>
    <dgm:pt modelId="{61D879E3-3C63-41A8-8B0E-3D6ED890BC1B}" type="parTrans" cxnId="{9EDCE535-195B-4662-A71D-3DF51FD89C7C}">
      <dgm:prSet/>
      <dgm:spPr/>
      <dgm:t>
        <a:bodyPr/>
        <a:lstStyle/>
        <a:p>
          <a:endParaRPr lang="en-US"/>
        </a:p>
      </dgm:t>
    </dgm:pt>
    <dgm:pt modelId="{E47DDDCB-4F5E-4385-9845-995DF4B25ED4}" type="sibTrans" cxnId="{9EDCE535-195B-4662-A71D-3DF51FD89C7C}">
      <dgm:prSet/>
      <dgm:spPr/>
      <dgm:t>
        <a:bodyPr/>
        <a:lstStyle/>
        <a:p>
          <a:endParaRPr lang="en-US"/>
        </a:p>
      </dgm:t>
    </dgm:pt>
    <dgm:pt modelId="{BC49D84A-A51F-4D95-8EA8-AEEE77C2B693}">
      <dgm:prSet phldrT="[Text]"/>
      <dgm:spPr/>
      <dgm:t>
        <a:bodyPr/>
        <a:lstStyle/>
        <a:p>
          <a:r>
            <a:rPr lang="en-US" dirty="0" smtClean="0"/>
            <a:t>Complex supply chains</a:t>
          </a:r>
          <a:endParaRPr lang="en-US" dirty="0"/>
        </a:p>
      </dgm:t>
    </dgm:pt>
    <dgm:pt modelId="{7502B013-30F4-47E0-AA8D-52CE16C39676}" type="parTrans" cxnId="{C511007C-D5EE-4437-AB37-0BA77A868505}">
      <dgm:prSet/>
      <dgm:spPr/>
      <dgm:t>
        <a:bodyPr/>
        <a:lstStyle/>
        <a:p>
          <a:endParaRPr lang="en-US"/>
        </a:p>
      </dgm:t>
    </dgm:pt>
    <dgm:pt modelId="{4B3E58B3-E8AC-4788-8017-79E6FE85EFC3}" type="sibTrans" cxnId="{C511007C-D5EE-4437-AB37-0BA77A868505}">
      <dgm:prSet/>
      <dgm:spPr/>
      <dgm:t>
        <a:bodyPr/>
        <a:lstStyle/>
        <a:p>
          <a:endParaRPr lang="en-US"/>
        </a:p>
      </dgm:t>
    </dgm:pt>
    <dgm:pt modelId="{B832D8AA-A2FC-43AE-84B7-E096451D0D4F}">
      <dgm:prSet phldrT="[Text]"/>
      <dgm:spPr/>
      <dgm:t>
        <a:bodyPr/>
        <a:lstStyle/>
        <a:p>
          <a:r>
            <a:rPr lang="en-US" dirty="0" smtClean="0"/>
            <a:t>Alternatives analysis</a:t>
          </a:r>
          <a:endParaRPr lang="en-US" dirty="0"/>
        </a:p>
      </dgm:t>
    </dgm:pt>
    <dgm:pt modelId="{F215DDF8-BD22-49F8-83EA-6BDF0B7D5D68}" type="parTrans" cxnId="{72CECCBE-A927-4C4B-93CD-66864243D73C}">
      <dgm:prSet/>
      <dgm:spPr/>
      <dgm:t>
        <a:bodyPr/>
        <a:lstStyle/>
        <a:p>
          <a:endParaRPr lang="en-US"/>
        </a:p>
      </dgm:t>
    </dgm:pt>
    <dgm:pt modelId="{17AB86E1-46D3-4EA9-A21F-1D5B9E48E0E6}" type="sibTrans" cxnId="{72CECCBE-A927-4C4B-93CD-66864243D73C}">
      <dgm:prSet/>
      <dgm:spPr/>
      <dgm:t>
        <a:bodyPr/>
        <a:lstStyle/>
        <a:p>
          <a:endParaRPr lang="en-US"/>
        </a:p>
      </dgm:t>
    </dgm:pt>
    <dgm:pt modelId="{1AA4C461-2464-44E6-AE9C-12ACF673BC0E}">
      <dgm:prSet phldrT="[Text]"/>
      <dgm:spPr/>
      <dgm:t>
        <a:bodyPr/>
        <a:lstStyle/>
        <a:p>
          <a:r>
            <a:rPr lang="en-US" dirty="0" smtClean="0"/>
            <a:t>Replacement parts exempt</a:t>
          </a:r>
          <a:endParaRPr lang="en-US" dirty="0"/>
        </a:p>
      </dgm:t>
    </dgm:pt>
    <dgm:pt modelId="{BC44CE5C-1630-431E-A2F2-7C567A307AB4}" type="parTrans" cxnId="{2001664E-7321-4C8E-9ABC-A8FDDECE8A4E}">
      <dgm:prSet/>
      <dgm:spPr/>
      <dgm:t>
        <a:bodyPr/>
        <a:lstStyle/>
        <a:p>
          <a:endParaRPr lang="en-US"/>
        </a:p>
      </dgm:t>
    </dgm:pt>
    <dgm:pt modelId="{988901AF-1EE6-4A9F-95F7-C0BD1D8146A1}" type="sibTrans" cxnId="{2001664E-7321-4C8E-9ABC-A8FDDECE8A4E}">
      <dgm:prSet/>
      <dgm:spPr/>
      <dgm:t>
        <a:bodyPr/>
        <a:lstStyle/>
        <a:p>
          <a:endParaRPr lang="en-US"/>
        </a:p>
      </dgm:t>
    </dgm:pt>
    <dgm:pt modelId="{C3D6CD2A-C789-4708-B91F-5119CC2890C8}" type="pres">
      <dgm:prSet presAssocID="{5D0A97D0-A98C-48B0-B124-0B61C2417C41}" presName="Name0" presStyleCnt="0">
        <dgm:presLayoutVars>
          <dgm:chMax val="7"/>
          <dgm:chPref val="7"/>
          <dgm:dir/>
        </dgm:presLayoutVars>
      </dgm:prSet>
      <dgm:spPr/>
      <dgm:t>
        <a:bodyPr/>
        <a:lstStyle/>
        <a:p>
          <a:endParaRPr lang="en-US"/>
        </a:p>
      </dgm:t>
    </dgm:pt>
    <dgm:pt modelId="{259B25C2-3864-438F-8BB9-660AAFF3DEB3}" type="pres">
      <dgm:prSet presAssocID="{5D0A97D0-A98C-48B0-B124-0B61C2417C41}" presName="Name1" presStyleCnt="0"/>
      <dgm:spPr/>
    </dgm:pt>
    <dgm:pt modelId="{2CE1CC67-90DE-4C5C-B893-89EEE05E9799}" type="pres">
      <dgm:prSet presAssocID="{5D0A97D0-A98C-48B0-B124-0B61C2417C41}" presName="cycle" presStyleCnt="0"/>
      <dgm:spPr/>
    </dgm:pt>
    <dgm:pt modelId="{43EAA3C9-5866-47BF-A2CB-844055F34354}" type="pres">
      <dgm:prSet presAssocID="{5D0A97D0-A98C-48B0-B124-0B61C2417C41}" presName="srcNode" presStyleLbl="node1" presStyleIdx="0" presStyleCnt="6"/>
      <dgm:spPr/>
    </dgm:pt>
    <dgm:pt modelId="{6F226967-0EDB-497D-B2E0-3D440A9710C1}" type="pres">
      <dgm:prSet presAssocID="{5D0A97D0-A98C-48B0-B124-0B61C2417C41}" presName="conn" presStyleLbl="parChTrans1D2" presStyleIdx="0" presStyleCnt="1"/>
      <dgm:spPr/>
      <dgm:t>
        <a:bodyPr/>
        <a:lstStyle/>
        <a:p>
          <a:endParaRPr lang="en-US"/>
        </a:p>
      </dgm:t>
    </dgm:pt>
    <dgm:pt modelId="{3625FD8C-34DD-4ACD-98BA-A0433AD9B441}" type="pres">
      <dgm:prSet presAssocID="{5D0A97D0-A98C-48B0-B124-0B61C2417C41}" presName="extraNode" presStyleLbl="node1" presStyleIdx="0" presStyleCnt="6"/>
      <dgm:spPr/>
    </dgm:pt>
    <dgm:pt modelId="{6FE43E04-FA4C-44E7-9231-839784FB3A62}" type="pres">
      <dgm:prSet presAssocID="{5D0A97D0-A98C-48B0-B124-0B61C2417C41}" presName="dstNode" presStyleLbl="node1" presStyleIdx="0" presStyleCnt="6"/>
      <dgm:spPr/>
    </dgm:pt>
    <dgm:pt modelId="{A2022004-DAE1-465C-AB1F-734A79B67437}" type="pres">
      <dgm:prSet presAssocID="{880F2105-C18B-4E57-80E3-14525E1882CF}" presName="text_1" presStyleLbl="node1" presStyleIdx="0" presStyleCnt="6">
        <dgm:presLayoutVars>
          <dgm:bulletEnabled val="1"/>
        </dgm:presLayoutVars>
      </dgm:prSet>
      <dgm:spPr/>
      <dgm:t>
        <a:bodyPr/>
        <a:lstStyle/>
        <a:p>
          <a:endParaRPr lang="en-US"/>
        </a:p>
      </dgm:t>
    </dgm:pt>
    <dgm:pt modelId="{143A20A3-DAC0-45A7-983B-8CCD9CAA0CEF}" type="pres">
      <dgm:prSet presAssocID="{880F2105-C18B-4E57-80E3-14525E1882CF}" presName="accent_1" presStyleCnt="0"/>
      <dgm:spPr/>
    </dgm:pt>
    <dgm:pt modelId="{A7FBB720-A2C1-40A8-8610-A8ECEEDC1147}" type="pres">
      <dgm:prSet presAssocID="{880F2105-C18B-4E57-80E3-14525E1882CF}" presName="accentRepeatNode" presStyleLbl="solidFgAcc1" presStyleIdx="0" presStyleCnt="6"/>
      <dgm:spPr/>
    </dgm:pt>
    <dgm:pt modelId="{32FE5533-4150-4776-97CB-D74E23103412}" type="pres">
      <dgm:prSet presAssocID="{1DA44A59-F19E-4C66-AB7C-34AFA43D1887}" presName="text_2" presStyleLbl="node1" presStyleIdx="1" presStyleCnt="6">
        <dgm:presLayoutVars>
          <dgm:bulletEnabled val="1"/>
        </dgm:presLayoutVars>
      </dgm:prSet>
      <dgm:spPr/>
      <dgm:t>
        <a:bodyPr/>
        <a:lstStyle/>
        <a:p>
          <a:endParaRPr lang="en-US"/>
        </a:p>
      </dgm:t>
    </dgm:pt>
    <dgm:pt modelId="{39D62813-85EA-4769-ACB1-46983C370C8E}" type="pres">
      <dgm:prSet presAssocID="{1DA44A59-F19E-4C66-AB7C-34AFA43D1887}" presName="accent_2" presStyleCnt="0"/>
      <dgm:spPr/>
    </dgm:pt>
    <dgm:pt modelId="{B6609708-26CD-454E-94C6-EF999BCCCB54}" type="pres">
      <dgm:prSet presAssocID="{1DA44A59-F19E-4C66-AB7C-34AFA43D1887}" presName="accentRepeatNode" presStyleLbl="solidFgAcc1" presStyleIdx="1" presStyleCnt="6"/>
      <dgm:spPr/>
    </dgm:pt>
    <dgm:pt modelId="{0CBBFAAE-B57E-4A06-965F-245EB7078139}" type="pres">
      <dgm:prSet presAssocID="{B832D8AA-A2FC-43AE-84B7-E096451D0D4F}" presName="text_3" presStyleLbl="node1" presStyleIdx="2" presStyleCnt="6">
        <dgm:presLayoutVars>
          <dgm:bulletEnabled val="1"/>
        </dgm:presLayoutVars>
      </dgm:prSet>
      <dgm:spPr/>
      <dgm:t>
        <a:bodyPr/>
        <a:lstStyle/>
        <a:p>
          <a:endParaRPr lang="en-US"/>
        </a:p>
      </dgm:t>
    </dgm:pt>
    <dgm:pt modelId="{08D4BB37-720A-461E-96E1-AE77EFBA7D8D}" type="pres">
      <dgm:prSet presAssocID="{B832D8AA-A2FC-43AE-84B7-E096451D0D4F}" presName="accent_3" presStyleCnt="0"/>
      <dgm:spPr/>
    </dgm:pt>
    <dgm:pt modelId="{753377F8-4AFE-4C5C-A9E7-47768A475958}" type="pres">
      <dgm:prSet presAssocID="{B832D8AA-A2FC-43AE-84B7-E096451D0D4F}" presName="accentRepeatNode" presStyleLbl="solidFgAcc1" presStyleIdx="2" presStyleCnt="6"/>
      <dgm:spPr/>
    </dgm:pt>
    <dgm:pt modelId="{C1BAF226-348C-47B6-9BC4-0CF509509240}" type="pres">
      <dgm:prSet presAssocID="{BC49D84A-A51F-4D95-8EA8-AEEE77C2B693}" presName="text_4" presStyleLbl="node1" presStyleIdx="3" presStyleCnt="6">
        <dgm:presLayoutVars>
          <dgm:bulletEnabled val="1"/>
        </dgm:presLayoutVars>
      </dgm:prSet>
      <dgm:spPr/>
      <dgm:t>
        <a:bodyPr/>
        <a:lstStyle/>
        <a:p>
          <a:endParaRPr lang="en-US"/>
        </a:p>
      </dgm:t>
    </dgm:pt>
    <dgm:pt modelId="{01398458-CC3F-4F4C-B89F-41F6C01934CC}" type="pres">
      <dgm:prSet presAssocID="{BC49D84A-A51F-4D95-8EA8-AEEE77C2B693}" presName="accent_4" presStyleCnt="0"/>
      <dgm:spPr/>
    </dgm:pt>
    <dgm:pt modelId="{7FA925A8-D66A-4339-A9A2-E552D9BF2D4A}" type="pres">
      <dgm:prSet presAssocID="{BC49D84A-A51F-4D95-8EA8-AEEE77C2B693}" presName="accentRepeatNode" presStyleLbl="solidFgAcc1" presStyleIdx="3" presStyleCnt="6"/>
      <dgm:spPr/>
    </dgm:pt>
    <dgm:pt modelId="{767E94B6-58D4-4F2A-9423-C60031EDBAB6}" type="pres">
      <dgm:prSet presAssocID="{1AA4C461-2464-44E6-AE9C-12ACF673BC0E}" presName="text_5" presStyleLbl="node1" presStyleIdx="4" presStyleCnt="6">
        <dgm:presLayoutVars>
          <dgm:bulletEnabled val="1"/>
        </dgm:presLayoutVars>
      </dgm:prSet>
      <dgm:spPr/>
      <dgm:t>
        <a:bodyPr/>
        <a:lstStyle/>
        <a:p>
          <a:endParaRPr lang="en-US"/>
        </a:p>
      </dgm:t>
    </dgm:pt>
    <dgm:pt modelId="{63616C16-2F0B-4008-9302-7399A68FA7E0}" type="pres">
      <dgm:prSet presAssocID="{1AA4C461-2464-44E6-AE9C-12ACF673BC0E}" presName="accent_5" presStyleCnt="0"/>
      <dgm:spPr/>
    </dgm:pt>
    <dgm:pt modelId="{C73AE15E-5ECE-422C-A90B-85E1669118FB}" type="pres">
      <dgm:prSet presAssocID="{1AA4C461-2464-44E6-AE9C-12ACF673BC0E}" presName="accentRepeatNode" presStyleLbl="solidFgAcc1" presStyleIdx="4" presStyleCnt="6"/>
      <dgm:spPr/>
    </dgm:pt>
    <dgm:pt modelId="{41D90CB1-C0E0-4E48-A3D0-266A8E37F211}" type="pres">
      <dgm:prSet presAssocID="{17F29B51-CD00-4419-9962-81881A5B9B8A}" presName="text_6" presStyleLbl="node1" presStyleIdx="5" presStyleCnt="6">
        <dgm:presLayoutVars>
          <dgm:bulletEnabled val="1"/>
        </dgm:presLayoutVars>
      </dgm:prSet>
      <dgm:spPr/>
      <dgm:t>
        <a:bodyPr/>
        <a:lstStyle/>
        <a:p>
          <a:endParaRPr lang="en-US"/>
        </a:p>
      </dgm:t>
    </dgm:pt>
    <dgm:pt modelId="{C6D0CDD8-1131-4631-AA5B-F5C9B648C749}" type="pres">
      <dgm:prSet presAssocID="{17F29B51-CD00-4419-9962-81881A5B9B8A}" presName="accent_6" presStyleCnt="0"/>
      <dgm:spPr/>
    </dgm:pt>
    <dgm:pt modelId="{696CAE87-6D6C-4975-9959-526F3C034569}" type="pres">
      <dgm:prSet presAssocID="{17F29B51-CD00-4419-9962-81881A5B9B8A}" presName="accentRepeatNode" presStyleLbl="solidFgAcc1" presStyleIdx="5" presStyleCnt="6"/>
      <dgm:spPr/>
    </dgm:pt>
  </dgm:ptLst>
  <dgm:cxnLst>
    <dgm:cxn modelId="{2001664E-7321-4C8E-9ABC-A8FDDECE8A4E}" srcId="{5D0A97D0-A98C-48B0-B124-0B61C2417C41}" destId="{1AA4C461-2464-44E6-AE9C-12ACF673BC0E}" srcOrd="4" destOrd="0" parTransId="{BC44CE5C-1630-431E-A2F2-7C567A307AB4}" sibTransId="{988901AF-1EE6-4A9F-95F7-C0BD1D8146A1}"/>
    <dgm:cxn modelId="{F9D86B3D-1965-4D55-8284-FC661E1C97F8}" type="presOf" srcId="{B832D8AA-A2FC-43AE-84B7-E096451D0D4F}" destId="{0CBBFAAE-B57E-4A06-965F-245EB7078139}" srcOrd="0" destOrd="0" presId="urn:microsoft.com/office/officeart/2008/layout/VerticalCurvedList"/>
    <dgm:cxn modelId="{01BFAD23-5810-4880-B6F0-5090FE6F3B21}" type="presOf" srcId="{1DA44A59-F19E-4C66-AB7C-34AFA43D1887}" destId="{32FE5533-4150-4776-97CB-D74E23103412}" srcOrd="0" destOrd="0" presId="urn:microsoft.com/office/officeart/2008/layout/VerticalCurvedList"/>
    <dgm:cxn modelId="{A5EADA6B-5F7A-45E6-8559-931B4F6D5628}" type="presOf" srcId="{1AA4C461-2464-44E6-AE9C-12ACF673BC0E}" destId="{767E94B6-58D4-4F2A-9423-C60031EDBAB6}" srcOrd="0" destOrd="0" presId="urn:microsoft.com/office/officeart/2008/layout/VerticalCurvedList"/>
    <dgm:cxn modelId="{3218156E-0534-4FD8-BB0E-931B8DE6B4B9}" type="presOf" srcId="{880F2105-C18B-4E57-80E3-14525E1882CF}" destId="{A2022004-DAE1-465C-AB1F-734A79B67437}" srcOrd="0" destOrd="0" presId="urn:microsoft.com/office/officeart/2008/layout/VerticalCurvedList"/>
    <dgm:cxn modelId="{7D5BEDBC-8E52-419F-8A18-0F2C7CD9025C}" type="presOf" srcId="{17F29B51-CD00-4419-9962-81881A5B9B8A}" destId="{41D90CB1-C0E0-4E48-A3D0-266A8E37F211}" srcOrd="0" destOrd="0" presId="urn:microsoft.com/office/officeart/2008/layout/VerticalCurvedList"/>
    <dgm:cxn modelId="{48034424-14ED-4E04-80E1-88A793149119}" srcId="{5D0A97D0-A98C-48B0-B124-0B61C2417C41}" destId="{1DA44A59-F19E-4C66-AB7C-34AFA43D1887}" srcOrd="1" destOrd="0" parTransId="{756AB710-5A6A-43BF-9984-1D0D1A93F935}" sibTransId="{183492E2-15F7-4A25-AB07-B0EFB9C0B8DA}"/>
    <dgm:cxn modelId="{F55D7758-E1BD-4BB9-89AD-83E2838A8587}" srcId="{5D0A97D0-A98C-48B0-B124-0B61C2417C41}" destId="{880F2105-C18B-4E57-80E3-14525E1882CF}" srcOrd="0" destOrd="0" parTransId="{ED0517E4-11CF-4C87-BB5C-99D3AA4B76BB}" sibTransId="{A84BAD4B-B5C5-48B0-BA2C-F0BECD7A3FE3}"/>
    <dgm:cxn modelId="{9EDCE535-195B-4662-A71D-3DF51FD89C7C}" srcId="{5D0A97D0-A98C-48B0-B124-0B61C2417C41}" destId="{17F29B51-CD00-4419-9962-81881A5B9B8A}" srcOrd="5" destOrd="0" parTransId="{61D879E3-3C63-41A8-8B0E-3D6ED890BC1B}" sibTransId="{E47DDDCB-4F5E-4385-9845-995DF4B25ED4}"/>
    <dgm:cxn modelId="{0E5B51CA-8354-4F86-AA46-E83DB613A898}" type="presOf" srcId="{BC49D84A-A51F-4D95-8EA8-AEEE77C2B693}" destId="{C1BAF226-348C-47B6-9BC4-0CF509509240}" srcOrd="0" destOrd="0" presId="urn:microsoft.com/office/officeart/2008/layout/VerticalCurvedList"/>
    <dgm:cxn modelId="{C511007C-D5EE-4437-AB37-0BA77A868505}" srcId="{5D0A97D0-A98C-48B0-B124-0B61C2417C41}" destId="{BC49D84A-A51F-4D95-8EA8-AEEE77C2B693}" srcOrd="3" destOrd="0" parTransId="{7502B013-30F4-47E0-AA8D-52CE16C39676}" sibTransId="{4B3E58B3-E8AC-4788-8017-79E6FE85EFC3}"/>
    <dgm:cxn modelId="{72CECCBE-A927-4C4B-93CD-66864243D73C}" srcId="{5D0A97D0-A98C-48B0-B124-0B61C2417C41}" destId="{B832D8AA-A2FC-43AE-84B7-E096451D0D4F}" srcOrd="2" destOrd="0" parTransId="{F215DDF8-BD22-49F8-83EA-6BDF0B7D5D68}" sibTransId="{17AB86E1-46D3-4EA9-A21F-1D5B9E48E0E6}"/>
    <dgm:cxn modelId="{92885511-4E59-480A-BB2B-E5E8E4A23E19}" type="presOf" srcId="{A84BAD4B-B5C5-48B0-BA2C-F0BECD7A3FE3}" destId="{6F226967-0EDB-497D-B2E0-3D440A9710C1}" srcOrd="0" destOrd="0" presId="urn:microsoft.com/office/officeart/2008/layout/VerticalCurvedList"/>
    <dgm:cxn modelId="{96FF63F8-2402-46D6-AE71-2FA4E9027AB2}" type="presOf" srcId="{5D0A97D0-A98C-48B0-B124-0B61C2417C41}" destId="{C3D6CD2A-C789-4708-B91F-5119CC2890C8}" srcOrd="0" destOrd="0" presId="urn:microsoft.com/office/officeart/2008/layout/VerticalCurvedList"/>
    <dgm:cxn modelId="{7A265313-CE93-43A0-B48A-9F5F701E5772}" type="presParOf" srcId="{C3D6CD2A-C789-4708-B91F-5119CC2890C8}" destId="{259B25C2-3864-438F-8BB9-660AAFF3DEB3}" srcOrd="0" destOrd="0" presId="urn:microsoft.com/office/officeart/2008/layout/VerticalCurvedList"/>
    <dgm:cxn modelId="{B23B8ABA-34F7-4341-9DFA-D888CF53A2AB}" type="presParOf" srcId="{259B25C2-3864-438F-8BB9-660AAFF3DEB3}" destId="{2CE1CC67-90DE-4C5C-B893-89EEE05E9799}" srcOrd="0" destOrd="0" presId="urn:microsoft.com/office/officeart/2008/layout/VerticalCurvedList"/>
    <dgm:cxn modelId="{AF42685B-0D75-4E73-8EAF-374696A46C71}" type="presParOf" srcId="{2CE1CC67-90DE-4C5C-B893-89EEE05E9799}" destId="{43EAA3C9-5866-47BF-A2CB-844055F34354}" srcOrd="0" destOrd="0" presId="urn:microsoft.com/office/officeart/2008/layout/VerticalCurvedList"/>
    <dgm:cxn modelId="{EB1DEF52-4EFE-45CC-B533-BBFABA8BB0BF}" type="presParOf" srcId="{2CE1CC67-90DE-4C5C-B893-89EEE05E9799}" destId="{6F226967-0EDB-497D-B2E0-3D440A9710C1}" srcOrd="1" destOrd="0" presId="urn:microsoft.com/office/officeart/2008/layout/VerticalCurvedList"/>
    <dgm:cxn modelId="{6504796B-8D64-48F9-8AA5-E59CA8BB6F6E}" type="presParOf" srcId="{2CE1CC67-90DE-4C5C-B893-89EEE05E9799}" destId="{3625FD8C-34DD-4ACD-98BA-A0433AD9B441}" srcOrd="2" destOrd="0" presId="urn:microsoft.com/office/officeart/2008/layout/VerticalCurvedList"/>
    <dgm:cxn modelId="{5CC5BA67-C0F1-497A-8219-1087A3CE3EE6}" type="presParOf" srcId="{2CE1CC67-90DE-4C5C-B893-89EEE05E9799}" destId="{6FE43E04-FA4C-44E7-9231-839784FB3A62}" srcOrd="3" destOrd="0" presId="urn:microsoft.com/office/officeart/2008/layout/VerticalCurvedList"/>
    <dgm:cxn modelId="{B3A76C32-135F-4759-95ED-BB1DBB13D04C}" type="presParOf" srcId="{259B25C2-3864-438F-8BB9-660AAFF3DEB3}" destId="{A2022004-DAE1-465C-AB1F-734A79B67437}" srcOrd="1" destOrd="0" presId="urn:microsoft.com/office/officeart/2008/layout/VerticalCurvedList"/>
    <dgm:cxn modelId="{80EE773A-5F09-412E-A26E-A3C6C4AAE045}" type="presParOf" srcId="{259B25C2-3864-438F-8BB9-660AAFF3DEB3}" destId="{143A20A3-DAC0-45A7-983B-8CCD9CAA0CEF}" srcOrd="2" destOrd="0" presId="urn:microsoft.com/office/officeart/2008/layout/VerticalCurvedList"/>
    <dgm:cxn modelId="{05D67E84-9C90-4EED-B2B3-3F827C69DE8A}" type="presParOf" srcId="{143A20A3-DAC0-45A7-983B-8CCD9CAA0CEF}" destId="{A7FBB720-A2C1-40A8-8610-A8ECEEDC1147}" srcOrd="0" destOrd="0" presId="urn:microsoft.com/office/officeart/2008/layout/VerticalCurvedList"/>
    <dgm:cxn modelId="{80D41FED-4B33-4A86-9924-CD4033596E4B}" type="presParOf" srcId="{259B25C2-3864-438F-8BB9-660AAFF3DEB3}" destId="{32FE5533-4150-4776-97CB-D74E23103412}" srcOrd="3" destOrd="0" presId="urn:microsoft.com/office/officeart/2008/layout/VerticalCurvedList"/>
    <dgm:cxn modelId="{E7EE9797-6D96-403F-8E5A-9972D58FF6B0}" type="presParOf" srcId="{259B25C2-3864-438F-8BB9-660AAFF3DEB3}" destId="{39D62813-85EA-4769-ACB1-46983C370C8E}" srcOrd="4" destOrd="0" presId="urn:microsoft.com/office/officeart/2008/layout/VerticalCurvedList"/>
    <dgm:cxn modelId="{8F3CE139-787A-4A91-B381-4B8F223C4E91}" type="presParOf" srcId="{39D62813-85EA-4769-ACB1-46983C370C8E}" destId="{B6609708-26CD-454E-94C6-EF999BCCCB54}" srcOrd="0" destOrd="0" presId="urn:microsoft.com/office/officeart/2008/layout/VerticalCurvedList"/>
    <dgm:cxn modelId="{ACF41BF3-D0C7-44E6-9665-D8A63C532D51}" type="presParOf" srcId="{259B25C2-3864-438F-8BB9-660AAFF3DEB3}" destId="{0CBBFAAE-B57E-4A06-965F-245EB7078139}" srcOrd="5" destOrd="0" presId="urn:microsoft.com/office/officeart/2008/layout/VerticalCurvedList"/>
    <dgm:cxn modelId="{6AC95FA8-1DC1-43C4-AF54-B3532E715EEF}" type="presParOf" srcId="{259B25C2-3864-438F-8BB9-660AAFF3DEB3}" destId="{08D4BB37-720A-461E-96E1-AE77EFBA7D8D}" srcOrd="6" destOrd="0" presId="urn:microsoft.com/office/officeart/2008/layout/VerticalCurvedList"/>
    <dgm:cxn modelId="{A90E83C4-53D0-416E-844B-C30CDA4FAF08}" type="presParOf" srcId="{08D4BB37-720A-461E-96E1-AE77EFBA7D8D}" destId="{753377F8-4AFE-4C5C-A9E7-47768A475958}" srcOrd="0" destOrd="0" presId="urn:microsoft.com/office/officeart/2008/layout/VerticalCurvedList"/>
    <dgm:cxn modelId="{2B8FD187-2B9C-4DBB-957A-A0BB61E48B82}" type="presParOf" srcId="{259B25C2-3864-438F-8BB9-660AAFF3DEB3}" destId="{C1BAF226-348C-47B6-9BC4-0CF509509240}" srcOrd="7" destOrd="0" presId="urn:microsoft.com/office/officeart/2008/layout/VerticalCurvedList"/>
    <dgm:cxn modelId="{7B9DFE4B-E4D2-4AE4-9B18-575A3F121D2D}" type="presParOf" srcId="{259B25C2-3864-438F-8BB9-660AAFF3DEB3}" destId="{01398458-CC3F-4F4C-B89F-41F6C01934CC}" srcOrd="8" destOrd="0" presId="urn:microsoft.com/office/officeart/2008/layout/VerticalCurvedList"/>
    <dgm:cxn modelId="{165C5C0C-F3D5-491B-982A-DA045678DD77}" type="presParOf" srcId="{01398458-CC3F-4F4C-B89F-41F6C01934CC}" destId="{7FA925A8-D66A-4339-A9A2-E552D9BF2D4A}" srcOrd="0" destOrd="0" presId="urn:microsoft.com/office/officeart/2008/layout/VerticalCurvedList"/>
    <dgm:cxn modelId="{E41E080D-EA39-4B1E-8832-E5F36FE0CCCE}" type="presParOf" srcId="{259B25C2-3864-438F-8BB9-660AAFF3DEB3}" destId="{767E94B6-58D4-4F2A-9423-C60031EDBAB6}" srcOrd="9" destOrd="0" presId="urn:microsoft.com/office/officeart/2008/layout/VerticalCurvedList"/>
    <dgm:cxn modelId="{3C19B60A-3834-49BF-A4FE-A2757255E393}" type="presParOf" srcId="{259B25C2-3864-438F-8BB9-660AAFF3DEB3}" destId="{63616C16-2F0B-4008-9302-7399A68FA7E0}" srcOrd="10" destOrd="0" presId="urn:microsoft.com/office/officeart/2008/layout/VerticalCurvedList"/>
    <dgm:cxn modelId="{94A63D0F-C893-4188-9620-F1C77A94BD20}" type="presParOf" srcId="{63616C16-2F0B-4008-9302-7399A68FA7E0}" destId="{C73AE15E-5ECE-422C-A90B-85E1669118FB}" srcOrd="0" destOrd="0" presId="urn:microsoft.com/office/officeart/2008/layout/VerticalCurvedList"/>
    <dgm:cxn modelId="{8BC28585-43D7-421C-A3C0-77A10E6CB8BE}" type="presParOf" srcId="{259B25C2-3864-438F-8BB9-660AAFF3DEB3}" destId="{41D90CB1-C0E0-4E48-A3D0-266A8E37F211}" srcOrd="11" destOrd="0" presId="urn:microsoft.com/office/officeart/2008/layout/VerticalCurvedList"/>
    <dgm:cxn modelId="{87A211B4-5C85-4D9F-B950-3B25DF10A8DE}" type="presParOf" srcId="{259B25C2-3864-438F-8BB9-660AAFF3DEB3}" destId="{C6D0CDD8-1131-4631-AA5B-F5C9B648C749}" srcOrd="12" destOrd="0" presId="urn:microsoft.com/office/officeart/2008/layout/VerticalCurvedList"/>
    <dgm:cxn modelId="{0C6603E1-4C98-4EE8-8B37-A328CCF0D8E9}" type="presParOf" srcId="{C6D0CDD8-1131-4631-AA5B-F5C9B648C749}" destId="{696CAE87-6D6C-4975-9959-526F3C03456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F2FC5A-925E-4D39-BAEF-7CEBE58721C7}">
      <dsp:nvSpPr>
        <dsp:cNvPr id="0" name=""/>
        <dsp:cNvSpPr/>
      </dsp:nvSpPr>
      <dsp:spPr>
        <a:xfrm>
          <a:off x="0" y="497728"/>
          <a:ext cx="7784125"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0634CE-3F2A-4A9A-AD1E-7EDDCA3E2700}">
      <dsp:nvSpPr>
        <dsp:cNvPr id="0" name=""/>
        <dsp:cNvSpPr/>
      </dsp:nvSpPr>
      <dsp:spPr>
        <a:xfrm>
          <a:off x="389206" y="173008"/>
          <a:ext cx="5448887"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955" tIns="0" rIns="205955" bIns="0" numCol="1" spcCol="1270" anchor="ctr" anchorCtr="0">
          <a:noAutofit/>
        </a:bodyPr>
        <a:lstStyle/>
        <a:p>
          <a:pPr lvl="0" algn="l" defTabSz="977900">
            <a:lnSpc>
              <a:spcPct val="90000"/>
            </a:lnSpc>
            <a:spcBef>
              <a:spcPct val="0"/>
            </a:spcBef>
            <a:spcAft>
              <a:spcPct val="35000"/>
            </a:spcAft>
          </a:pPr>
          <a:r>
            <a:rPr lang="en-US" sz="2200" kern="1200" dirty="0" smtClean="0"/>
            <a:t>Flame retardants (NY and others)</a:t>
          </a:r>
          <a:endParaRPr lang="en-US" sz="2200" kern="1200" dirty="0"/>
        </a:p>
      </dsp:txBody>
      <dsp:txXfrm>
        <a:off x="420909" y="204711"/>
        <a:ext cx="5385481" cy="586034"/>
      </dsp:txXfrm>
    </dsp:sp>
    <dsp:sp modelId="{78B9D4D2-DC46-43CA-B527-57B20025BB84}">
      <dsp:nvSpPr>
        <dsp:cNvPr id="0" name=""/>
        <dsp:cNvSpPr/>
      </dsp:nvSpPr>
      <dsp:spPr>
        <a:xfrm>
          <a:off x="0" y="1495648"/>
          <a:ext cx="7784125"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F8A4EC-44C1-466D-A188-067AF487E404}">
      <dsp:nvSpPr>
        <dsp:cNvPr id="0" name=""/>
        <dsp:cNvSpPr/>
      </dsp:nvSpPr>
      <dsp:spPr>
        <a:xfrm>
          <a:off x="389206" y="1170928"/>
          <a:ext cx="5448887"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955" tIns="0" rIns="205955" bIns="0" numCol="1" spcCol="1270" anchor="ctr" anchorCtr="0">
          <a:noAutofit/>
        </a:bodyPr>
        <a:lstStyle/>
        <a:p>
          <a:pPr lvl="0" algn="l" defTabSz="977900">
            <a:lnSpc>
              <a:spcPct val="90000"/>
            </a:lnSpc>
            <a:spcBef>
              <a:spcPct val="0"/>
            </a:spcBef>
            <a:spcAft>
              <a:spcPct val="35000"/>
            </a:spcAft>
          </a:pPr>
          <a:r>
            <a:rPr lang="en-US" sz="2200" kern="1200" dirty="0" smtClean="0"/>
            <a:t>PFAS (many states)</a:t>
          </a:r>
          <a:endParaRPr lang="en-US" sz="2200" kern="1200" dirty="0"/>
        </a:p>
      </dsp:txBody>
      <dsp:txXfrm>
        <a:off x="420909" y="1202631"/>
        <a:ext cx="5385481" cy="586034"/>
      </dsp:txXfrm>
    </dsp:sp>
    <dsp:sp modelId="{25447E5A-9CD6-468A-97AD-EB07C304DFBB}">
      <dsp:nvSpPr>
        <dsp:cNvPr id="0" name=""/>
        <dsp:cNvSpPr/>
      </dsp:nvSpPr>
      <dsp:spPr>
        <a:xfrm>
          <a:off x="0" y="2493568"/>
          <a:ext cx="7784125"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300805-8F24-457C-91FE-AC606AD88CB7}">
      <dsp:nvSpPr>
        <dsp:cNvPr id="0" name=""/>
        <dsp:cNvSpPr/>
      </dsp:nvSpPr>
      <dsp:spPr>
        <a:xfrm>
          <a:off x="389206" y="2168848"/>
          <a:ext cx="5448887"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955" tIns="0" rIns="205955" bIns="0" numCol="1" spcCol="1270" anchor="ctr" anchorCtr="0">
          <a:noAutofit/>
        </a:bodyPr>
        <a:lstStyle/>
        <a:p>
          <a:pPr lvl="0" algn="l" defTabSz="977900">
            <a:lnSpc>
              <a:spcPct val="90000"/>
            </a:lnSpc>
            <a:spcBef>
              <a:spcPct val="0"/>
            </a:spcBef>
            <a:spcAft>
              <a:spcPct val="35000"/>
            </a:spcAft>
          </a:pPr>
          <a:r>
            <a:rPr lang="en-US" sz="2200" kern="1200" dirty="0" smtClean="0"/>
            <a:t>Safer products programs (WA, CA)</a:t>
          </a:r>
          <a:endParaRPr lang="en-US" sz="2200" kern="1200" dirty="0"/>
        </a:p>
      </dsp:txBody>
      <dsp:txXfrm>
        <a:off x="420909" y="2200551"/>
        <a:ext cx="5385481" cy="586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CAD2DB-DF9E-42AC-B4DC-5B1111ACC27A}">
      <dsp:nvSpPr>
        <dsp:cNvPr id="0" name=""/>
        <dsp:cNvSpPr/>
      </dsp:nvSpPr>
      <dsp:spPr>
        <a:xfrm rot="5400000">
          <a:off x="-194954" y="195367"/>
          <a:ext cx="1299696" cy="90978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Proposal</a:t>
          </a:r>
          <a:endParaRPr lang="en-US" sz="1600" kern="1200" dirty="0"/>
        </a:p>
      </dsp:txBody>
      <dsp:txXfrm rot="-5400000">
        <a:off x="1" y="455307"/>
        <a:ext cx="909787" cy="389909"/>
      </dsp:txXfrm>
    </dsp:sp>
    <dsp:sp modelId="{F12790D8-4A0C-4876-B6CD-56D4560D3469}">
      <dsp:nvSpPr>
        <dsp:cNvPr id="0" name=""/>
        <dsp:cNvSpPr/>
      </dsp:nvSpPr>
      <dsp:spPr>
        <a:xfrm rot="5400000">
          <a:off x="3718344" y="-2808144"/>
          <a:ext cx="844802" cy="64619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60-day phase-out for most articles</a:t>
          </a:r>
          <a:endParaRPr lang="en-US" sz="2200" kern="1200" dirty="0"/>
        </a:p>
        <a:p>
          <a:pPr marL="228600" lvl="1" indent="-228600" algn="l" defTabSz="977900">
            <a:lnSpc>
              <a:spcPct val="90000"/>
            </a:lnSpc>
            <a:spcBef>
              <a:spcPct val="0"/>
            </a:spcBef>
            <a:spcAft>
              <a:spcPct val="15000"/>
            </a:spcAft>
            <a:buChar char="••"/>
          </a:pPr>
          <a:r>
            <a:rPr lang="en-US" sz="2200" kern="1200" dirty="0" smtClean="0"/>
            <a:t>Little reaction from article manufacturers</a:t>
          </a:r>
          <a:endParaRPr lang="en-US" sz="2200" kern="1200" dirty="0"/>
        </a:p>
      </dsp:txBody>
      <dsp:txXfrm rot="-5400000">
        <a:off x="909787" y="41653"/>
        <a:ext cx="6420677" cy="762322"/>
      </dsp:txXfrm>
    </dsp:sp>
    <dsp:sp modelId="{38508555-259B-4E6A-9B70-D9EC08211CE7}">
      <dsp:nvSpPr>
        <dsp:cNvPr id="0" name=""/>
        <dsp:cNvSpPr/>
      </dsp:nvSpPr>
      <dsp:spPr>
        <a:xfrm rot="5400000">
          <a:off x="-194954" y="1296276"/>
          <a:ext cx="1299696" cy="90978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Final</a:t>
          </a:r>
          <a:endParaRPr lang="en-US" sz="1600" kern="1200" dirty="0"/>
        </a:p>
      </dsp:txBody>
      <dsp:txXfrm rot="-5400000">
        <a:off x="1" y="1556216"/>
        <a:ext cx="909787" cy="389909"/>
      </dsp:txXfrm>
    </dsp:sp>
    <dsp:sp modelId="{671C8463-52E2-4908-A21E-83D962FD53F3}">
      <dsp:nvSpPr>
        <dsp:cNvPr id="0" name=""/>
        <dsp:cNvSpPr/>
      </dsp:nvSpPr>
      <dsp:spPr>
        <a:xfrm rot="5400000">
          <a:off x="3718344" y="-1707235"/>
          <a:ext cx="844802" cy="64619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Companies found many current uses</a:t>
          </a:r>
          <a:endParaRPr lang="en-US" sz="2200" kern="1200" dirty="0"/>
        </a:p>
        <a:p>
          <a:pPr marL="228600" lvl="1" indent="-228600" algn="l" defTabSz="977900">
            <a:lnSpc>
              <a:spcPct val="90000"/>
            </a:lnSpc>
            <a:spcBef>
              <a:spcPct val="0"/>
            </a:spcBef>
            <a:spcAft>
              <a:spcPct val="15000"/>
            </a:spcAft>
            <a:buChar char="••"/>
          </a:pPr>
          <a:r>
            <a:rPr lang="en-US" sz="2200" kern="1200" dirty="0" smtClean="0"/>
            <a:t>EPA was sued, issued no-action assurance</a:t>
          </a:r>
          <a:endParaRPr lang="en-US" sz="2200" kern="1200" dirty="0"/>
        </a:p>
      </dsp:txBody>
      <dsp:txXfrm rot="-5400000">
        <a:off x="909787" y="1142562"/>
        <a:ext cx="6420677" cy="762322"/>
      </dsp:txXfrm>
    </dsp:sp>
    <dsp:sp modelId="{31157D90-44A2-46E9-8988-AA7CE227BE14}">
      <dsp:nvSpPr>
        <dsp:cNvPr id="0" name=""/>
        <dsp:cNvSpPr/>
      </dsp:nvSpPr>
      <dsp:spPr>
        <a:xfrm rot="5400000">
          <a:off x="-194954" y="2397185"/>
          <a:ext cx="1299696" cy="90978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Fallout</a:t>
          </a:r>
          <a:endParaRPr lang="en-US" sz="1600" kern="1200" dirty="0"/>
        </a:p>
      </dsp:txBody>
      <dsp:txXfrm rot="-5400000">
        <a:off x="1" y="2657125"/>
        <a:ext cx="909787" cy="389909"/>
      </dsp:txXfrm>
    </dsp:sp>
    <dsp:sp modelId="{9D1E6E6F-5F7D-4961-BC82-6489950491AA}">
      <dsp:nvSpPr>
        <dsp:cNvPr id="0" name=""/>
        <dsp:cNvSpPr/>
      </dsp:nvSpPr>
      <dsp:spPr>
        <a:xfrm rot="5400000">
          <a:off x="3718344" y="-606326"/>
          <a:ext cx="844802" cy="64619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Key deadline now October 2024</a:t>
          </a:r>
          <a:endParaRPr lang="en-US" sz="2200" kern="1200" dirty="0"/>
        </a:p>
        <a:p>
          <a:pPr marL="228600" lvl="1" indent="-228600" algn="l" defTabSz="977900">
            <a:lnSpc>
              <a:spcPct val="90000"/>
            </a:lnSpc>
            <a:spcBef>
              <a:spcPct val="0"/>
            </a:spcBef>
            <a:spcAft>
              <a:spcPct val="15000"/>
            </a:spcAft>
            <a:buChar char="••"/>
          </a:pPr>
          <a:r>
            <a:rPr lang="en-US" sz="2200" kern="1200" dirty="0" smtClean="0"/>
            <a:t>Lessons learned</a:t>
          </a:r>
          <a:endParaRPr lang="en-US" sz="2200" kern="1200" dirty="0"/>
        </a:p>
      </dsp:txBody>
      <dsp:txXfrm rot="-5400000">
        <a:off x="909787" y="2243471"/>
        <a:ext cx="6420677" cy="7623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26967-0EDB-497D-B2E0-3D440A9710C1}">
      <dsp:nvSpPr>
        <dsp:cNvPr id="0" name=""/>
        <dsp:cNvSpPr/>
      </dsp:nvSpPr>
      <dsp:spPr>
        <a:xfrm>
          <a:off x="-4282222" y="-656958"/>
          <a:ext cx="5102048" cy="5102048"/>
        </a:xfrm>
        <a:prstGeom prst="blockArc">
          <a:avLst>
            <a:gd name="adj1" fmla="val 18900000"/>
            <a:gd name="adj2" fmla="val 2700000"/>
            <a:gd name="adj3" fmla="val 42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022004-DAE1-465C-AB1F-734A79B67437}">
      <dsp:nvSpPr>
        <dsp:cNvPr id="0" name=""/>
        <dsp:cNvSpPr/>
      </dsp:nvSpPr>
      <dsp:spPr>
        <a:xfrm>
          <a:off x="306391" y="199482"/>
          <a:ext cx="5181731" cy="3988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6559"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Article standard</a:t>
          </a:r>
          <a:endParaRPr lang="en-US" sz="2100" kern="1200" dirty="0"/>
        </a:p>
      </dsp:txBody>
      <dsp:txXfrm>
        <a:off x="306391" y="199482"/>
        <a:ext cx="5181731" cy="398814"/>
      </dsp:txXfrm>
    </dsp:sp>
    <dsp:sp modelId="{A7FBB720-A2C1-40A8-8610-A8ECEEDC1147}">
      <dsp:nvSpPr>
        <dsp:cNvPr id="0" name=""/>
        <dsp:cNvSpPr/>
      </dsp:nvSpPr>
      <dsp:spPr>
        <a:xfrm>
          <a:off x="57132" y="149631"/>
          <a:ext cx="498518" cy="498518"/>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FE5533-4150-4776-97CB-D74E23103412}">
      <dsp:nvSpPr>
        <dsp:cNvPr id="0" name=""/>
        <dsp:cNvSpPr/>
      </dsp:nvSpPr>
      <dsp:spPr>
        <a:xfrm>
          <a:off x="634443" y="797628"/>
          <a:ext cx="4853679" cy="3988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6559"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Practicability standard</a:t>
          </a:r>
          <a:endParaRPr lang="en-US" sz="2100" kern="1200" dirty="0"/>
        </a:p>
      </dsp:txBody>
      <dsp:txXfrm>
        <a:off x="634443" y="797628"/>
        <a:ext cx="4853679" cy="398814"/>
      </dsp:txXfrm>
    </dsp:sp>
    <dsp:sp modelId="{B6609708-26CD-454E-94C6-EF999BCCCB54}">
      <dsp:nvSpPr>
        <dsp:cNvPr id="0" name=""/>
        <dsp:cNvSpPr/>
      </dsp:nvSpPr>
      <dsp:spPr>
        <a:xfrm>
          <a:off x="385184" y="747777"/>
          <a:ext cx="498518" cy="498518"/>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BBFAAE-B57E-4A06-965F-245EB7078139}">
      <dsp:nvSpPr>
        <dsp:cNvPr id="0" name=""/>
        <dsp:cNvSpPr/>
      </dsp:nvSpPr>
      <dsp:spPr>
        <a:xfrm>
          <a:off x="784453" y="1395774"/>
          <a:ext cx="4703669" cy="3988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6559"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Alternatives analysis</a:t>
          </a:r>
          <a:endParaRPr lang="en-US" sz="2100" kern="1200" dirty="0"/>
        </a:p>
      </dsp:txBody>
      <dsp:txXfrm>
        <a:off x="784453" y="1395774"/>
        <a:ext cx="4703669" cy="398814"/>
      </dsp:txXfrm>
    </dsp:sp>
    <dsp:sp modelId="{753377F8-4AFE-4C5C-A9E7-47768A475958}">
      <dsp:nvSpPr>
        <dsp:cNvPr id="0" name=""/>
        <dsp:cNvSpPr/>
      </dsp:nvSpPr>
      <dsp:spPr>
        <a:xfrm>
          <a:off x="535194" y="1345922"/>
          <a:ext cx="498518" cy="498518"/>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BAF226-348C-47B6-9BC4-0CF509509240}">
      <dsp:nvSpPr>
        <dsp:cNvPr id="0" name=""/>
        <dsp:cNvSpPr/>
      </dsp:nvSpPr>
      <dsp:spPr>
        <a:xfrm>
          <a:off x="784453" y="1993541"/>
          <a:ext cx="4703669" cy="3988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6559"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Complex supply chains</a:t>
          </a:r>
          <a:endParaRPr lang="en-US" sz="2100" kern="1200" dirty="0"/>
        </a:p>
      </dsp:txBody>
      <dsp:txXfrm>
        <a:off x="784453" y="1993541"/>
        <a:ext cx="4703669" cy="398814"/>
      </dsp:txXfrm>
    </dsp:sp>
    <dsp:sp modelId="{7FA925A8-D66A-4339-A9A2-E552D9BF2D4A}">
      <dsp:nvSpPr>
        <dsp:cNvPr id="0" name=""/>
        <dsp:cNvSpPr/>
      </dsp:nvSpPr>
      <dsp:spPr>
        <a:xfrm>
          <a:off x="535194" y="1943690"/>
          <a:ext cx="498518" cy="498518"/>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7E94B6-58D4-4F2A-9423-C60031EDBAB6}">
      <dsp:nvSpPr>
        <dsp:cNvPr id="0" name=""/>
        <dsp:cNvSpPr/>
      </dsp:nvSpPr>
      <dsp:spPr>
        <a:xfrm>
          <a:off x="634443" y="2591687"/>
          <a:ext cx="4853679" cy="3988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6559"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Replacement parts exempt</a:t>
          </a:r>
          <a:endParaRPr lang="en-US" sz="2100" kern="1200" dirty="0"/>
        </a:p>
      </dsp:txBody>
      <dsp:txXfrm>
        <a:off x="634443" y="2591687"/>
        <a:ext cx="4853679" cy="398814"/>
      </dsp:txXfrm>
    </dsp:sp>
    <dsp:sp modelId="{C73AE15E-5ECE-422C-A90B-85E1669118FB}">
      <dsp:nvSpPr>
        <dsp:cNvPr id="0" name=""/>
        <dsp:cNvSpPr/>
      </dsp:nvSpPr>
      <dsp:spPr>
        <a:xfrm>
          <a:off x="385184" y="2541835"/>
          <a:ext cx="498518" cy="498518"/>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D90CB1-C0E0-4E48-A3D0-266A8E37F211}">
      <dsp:nvSpPr>
        <dsp:cNvPr id="0" name=""/>
        <dsp:cNvSpPr/>
      </dsp:nvSpPr>
      <dsp:spPr>
        <a:xfrm>
          <a:off x="306391" y="3189833"/>
          <a:ext cx="5181731" cy="3988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6559"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Sell-through provisions</a:t>
          </a:r>
          <a:endParaRPr lang="en-US" sz="2100" kern="1200" dirty="0"/>
        </a:p>
      </dsp:txBody>
      <dsp:txXfrm>
        <a:off x="306391" y="3189833"/>
        <a:ext cx="5181731" cy="398814"/>
      </dsp:txXfrm>
    </dsp:sp>
    <dsp:sp modelId="{696CAE87-6D6C-4975-9959-526F3C034569}">
      <dsp:nvSpPr>
        <dsp:cNvPr id="0" name=""/>
        <dsp:cNvSpPr/>
      </dsp:nvSpPr>
      <dsp:spPr>
        <a:xfrm>
          <a:off x="57132" y="3139981"/>
          <a:ext cx="498518" cy="498518"/>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047437AC-D55B-4F39-B724-4268C27E03BA}" type="datetimeFigureOut">
              <a:rPr lang="en-US" smtClean="0"/>
              <a:t>4/12/2022</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77DBF95B-8D7A-422E-A61F-F97744E237E3}" type="slidenum">
              <a:rPr lang="en-US" smtClean="0"/>
              <a:t>‹#›</a:t>
            </a:fld>
            <a:endParaRPr lang="en-US" dirty="0"/>
          </a:p>
        </p:txBody>
      </p:sp>
    </p:spTree>
    <p:extLst>
      <p:ext uri="{BB962C8B-B14F-4D97-AF65-F5344CB8AC3E}">
        <p14:creationId xmlns:p14="http://schemas.microsoft.com/office/powerpoint/2010/main" val="29492399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AC8D8F17-4341-40D9-B6B6-EC505DC8F4BF}" type="datetimeFigureOut">
              <a:rPr lang="en-US" smtClean="0"/>
              <a:t>4/12/2022</a:t>
            </a:fld>
            <a:endParaRPr lang="en-US" dirty="0"/>
          </a:p>
        </p:txBody>
      </p:sp>
      <p:sp>
        <p:nvSpPr>
          <p:cNvPr id="4" name="Slide Image Placeholder 3"/>
          <p:cNvSpPr>
            <a:spLocks noGrp="1" noRot="1" noChangeAspect="1"/>
          </p:cNvSpPr>
          <p:nvPr>
            <p:ph type="sldImg" idx="2"/>
          </p:nvPr>
        </p:nvSpPr>
        <p:spPr>
          <a:xfrm>
            <a:off x="398463" y="692150"/>
            <a:ext cx="6153150"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6D395E18-2B28-42D7-8BFE-AB4496F998AD}" type="slidenum">
              <a:rPr lang="en-US" smtClean="0"/>
              <a:t>‹#›</a:t>
            </a:fld>
            <a:endParaRPr lang="en-US" dirty="0"/>
          </a:p>
        </p:txBody>
      </p:sp>
    </p:spTree>
    <p:extLst>
      <p:ext uri="{BB962C8B-B14F-4D97-AF65-F5344CB8AC3E}">
        <p14:creationId xmlns:p14="http://schemas.microsoft.com/office/powerpoint/2010/main" val="2166305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smtClean="0"/>
              <a:t>Thank you </a:t>
            </a:r>
            <a:r>
              <a:rPr lang="en-US" dirty="0" smtClean="0"/>
              <a:t>to ACC for </a:t>
            </a:r>
            <a:r>
              <a:rPr lang="en-US" dirty="0" smtClean="0"/>
              <a:t>having me here today.  </a:t>
            </a:r>
            <a:endParaRPr lang="en-US" dirty="0" smtClean="0"/>
          </a:p>
          <a:p>
            <a:pPr marL="173422" indent="-173422">
              <a:buFont typeface="Arial" panose="020B0604020202020204" pitchFamily="34" charset="0"/>
              <a:buChar char="•"/>
            </a:pPr>
            <a:r>
              <a:rPr lang="en-US" dirty="0" smtClean="0"/>
              <a:t>Echoing Joel it will be great to see you in person next year</a:t>
            </a:r>
            <a:endParaRPr lang="en-US" dirty="0" smtClean="0"/>
          </a:p>
          <a:p>
            <a:pPr marL="173422" indent="-173422">
              <a:buFont typeface="Arial" panose="020B0604020202020204" pitchFamily="34" charset="0"/>
              <a:buChar char="•"/>
            </a:pPr>
            <a:r>
              <a:rPr lang="en-US" dirty="0" smtClean="0"/>
              <a:t>I’m glad to be speaking about this topic of the regulation of chemicals in articles.  </a:t>
            </a:r>
          </a:p>
          <a:p>
            <a:pPr marL="173422" indent="-173422">
              <a:buFont typeface="Arial" panose="020B0604020202020204" pitchFamily="34" charset="0"/>
              <a:buChar char="•"/>
            </a:pPr>
            <a:r>
              <a:rPr lang="en-US" dirty="0" smtClean="0"/>
              <a:t>EPA is dipping its toe</a:t>
            </a:r>
            <a:r>
              <a:rPr lang="en-US" baseline="0" dirty="0" smtClean="0"/>
              <a:t> for nearly the first time into an area that has been dominated by the EU for a decade or more.</a:t>
            </a: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1</a:t>
            </a:fld>
            <a:endParaRPr lang="en-US" dirty="0"/>
          </a:p>
        </p:txBody>
      </p:sp>
    </p:spTree>
    <p:extLst>
      <p:ext uri="{BB962C8B-B14F-4D97-AF65-F5344CB8AC3E}">
        <p14:creationId xmlns:p14="http://schemas.microsoft.com/office/powerpoint/2010/main" val="24294768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smtClean="0"/>
              <a:t>Finally, under Section 6, EPA is</a:t>
            </a:r>
            <a:r>
              <a:rPr lang="en-US" baseline="0" dirty="0" smtClean="0"/>
              <a:t> required to consider alternatives when deciding on an action.</a:t>
            </a:r>
          </a:p>
          <a:p>
            <a:pPr marL="173422" indent="-173422">
              <a:buFont typeface="Arial" panose="020B0604020202020204" pitchFamily="34" charset="0"/>
              <a:buChar char="•"/>
            </a:pPr>
            <a:r>
              <a:rPr lang="en-US" baseline="0" dirty="0" smtClean="0"/>
              <a:t>The alternatives question goes to the decision of whether to restrict at all – in addition to the timing of any such restriction</a:t>
            </a:r>
            <a:endParaRPr lang="en-US" dirty="0" smtClean="0"/>
          </a:p>
          <a:p>
            <a:pPr marL="173422" indent="-173422">
              <a:buFont typeface="Arial" panose="020B0604020202020204" pitchFamily="34" charset="0"/>
              <a:buChar char="•"/>
            </a:pPr>
            <a:r>
              <a:rPr lang="en-US" dirty="0" smtClean="0"/>
              <a:t>Gets to whether alternatives:</a:t>
            </a:r>
          </a:p>
          <a:p>
            <a:pPr marL="635879" lvl="1" indent="-173422">
              <a:buFont typeface="Arial" panose="020B0604020202020204" pitchFamily="34" charset="0"/>
              <a:buChar char="•"/>
            </a:pPr>
            <a:r>
              <a:rPr lang="en-US" dirty="0" smtClean="0"/>
              <a:t>Will</a:t>
            </a:r>
            <a:r>
              <a:rPr lang="en-US" baseline="0" dirty="0" smtClean="0"/>
              <a:t> be effective</a:t>
            </a:r>
          </a:p>
          <a:p>
            <a:pPr marL="635879" lvl="1" indent="-173422">
              <a:buFont typeface="Arial" panose="020B0604020202020204" pitchFamily="34" charset="0"/>
              <a:buChar char="•"/>
            </a:pPr>
            <a:r>
              <a:rPr lang="en-US" baseline="0" dirty="0" smtClean="0"/>
              <a:t>Will be economical</a:t>
            </a:r>
          </a:p>
          <a:p>
            <a:pPr marL="635879" lvl="1" indent="-173422">
              <a:buFont typeface="Arial" panose="020B0604020202020204" pitchFamily="34" charset="0"/>
              <a:buChar char="•"/>
            </a:pPr>
            <a:r>
              <a:rPr lang="en-US" baseline="0" dirty="0" smtClean="0"/>
              <a:t>Will be available</a:t>
            </a:r>
          </a:p>
          <a:p>
            <a:pPr marL="635879" lvl="1" indent="-173422">
              <a:buFont typeface="Arial" panose="020B0604020202020204" pitchFamily="34" charset="0"/>
              <a:buChar char="•"/>
            </a:pPr>
            <a:r>
              <a:rPr lang="en-US" baseline="0" dirty="0" smtClean="0"/>
              <a:t>Have an improved health and environmental profile</a:t>
            </a:r>
          </a:p>
          <a:p>
            <a:pPr marL="173422" indent="-173422">
              <a:buFont typeface="Arial" panose="020B0604020202020204" pitchFamily="34" charset="0"/>
              <a:buChar char="•"/>
            </a:pPr>
            <a:r>
              <a:rPr lang="en-US" baseline="0" dirty="0" smtClean="0"/>
              <a:t>All of those things will need to be considered in the context of whether to restrict at all, and the timing of any restriction</a:t>
            </a: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10</a:t>
            </a:fld>
            <a:endParaRPr lang="en-US" dirty="0"/>
          </a:p>
        </p:txBody>
      </p:sp>
    </p:spTree>
    <p:extLst>
      <p:ext uri="{BB962C8B-B14F-4D97-AF65-F5344CB8AC3E}">
        <p14:creationId xmlns:p14="http://schemas.microsoft.com/office/powerpoint/2010/main" val="26341052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173422" indent="-173422">
              <a:buFont typeface="Arial" panose="020B0604020202020204" pitchFamily="34" charset="0"/>
              <a:buChar char="•"/>
            </a:pPr>
            <a:r>
              <a:rPr lang="en-US" dirty="0" smtClean="0"/>
              <a:t>Let’s consider as a case study the Section 6(h) PBT rule on PIP (3:1)</a:t>
            </a:r>
          </a:p>
          <a:p>
            <a:pPr marL="173422" indent="-173422">
              <a:buFont typeface="Arial" panose="020B0604020202020204" pitchFamily="34" charset="0"/>
              <a:buChar char="•"/>
            </a:pPr>
            <a:r>
              <a:rPr lang="en-US" dirty="0" smtClean="0"/>
              <a:t>EPA proposed a rule that would have imposed a 60-day phase out on the distribution of most PIP-containing</a:t>
            </a:r>
            <a:r>
              <a:rPr lang="en-US" baseline="0" dirty="0" smtClean="0"/>
              <a:t> articles</a:t>
            </a:r>
          </a:p>
          <a:p>
            <a:pPr marL="173422" indent="-173422">
              <a:buFont typeface="Arial" panose="020B0604020202020204" pitchFamily="34" charset="0"/>
              <a:buChar char="•"/>
            </a:pPr>
            <a:r>
              <a:rPr lang="en-US" baseline="0" dirty="0" smtClean="0"/>
              <a:t>There was some reaction from industry, saying that PIP is still in articles, but not a huge outcry at that stage.  </a:t>
            </a:r>
          </a:p>
          <a:p>
            <a:pPr marL="635879" lvl="1" indent="-173422">
              <a:buFont typeface="Arial" panose="020B0604020202020204" pitchFamily="34" charset="0"/>
              <a:buChar char="•"/>
            </a:pPr>
            <a:r>
              <a:rPr lang="en-US" baseline="0" dirty="0" smtClean="0"/>
              <a:t>This is not a chemical we saw regulated by anyone other than EPA.  </a:t>
            </a:r>
          </a:p>
          <a:p>
            <a:pPr marL="635879" lvl="1" indent="-173422">
              <a:buFont typeface="Arial" panose="020B0604020202020204" pitchFamily="34" charset="0"/>
              <a:buChar char="•"/>
            </a:pPr>
            <a:r>
              <a:rPr lang="en-US" baseline="0" dirty="0" smtClean="0"/>
              <a:t>Many article manufacturers </a:t>
            </a:r>
            <a:r>
              <a:rPr lang="en-US" baseline="0" dirty="0" smtClean="0"/>
              <a:t>didn’t have the chemical on their radar.</a:t>
            </a:r>
            <a:endParaRPr lang="en-US" baseline="0" dirty="0" smtClean="0"/>
          </a:p>
          <a:p>
            <a:pPr marL="173422" indent="-173422">
              <a:buFont typeface="Arial" panose="020B0604020202020204" pitchFamily="34" charset="0"/>
              <a:buChar char="•"/>
            </a:pPr>
            <a:r>
              <a:rPr lang="en-US" baseline="0" dirty="0" smtClean="0"/>
              <a:t>The outcry came once EPA finalized the rule and articles manufacturers realized how prevalent this chemical actually might be in their supply chains</a:t>
            </a:r>
          </a:p>
          <a:p>
            <a:pPr marL="173422" indent="-173422">
              <a:buFont typeface="Arial" panose="020B0604020202020204" pitchFamily="34" charset="0"/>
              <a:buChar char="•"/>
            </a:pPr>
            <a:r>
              <a:rPr lang="en-US" baseline="0" dirty="0" smtClean="0"/>
              <a:t>Industry realized it couldn’t possibly meet the 60-day deadline for articles.  Many letters were written and EPA was sued, citing many of the TSCA provisions mentioned on the last few slides</a:t>
            </a:r>
          </a:p>
          <a:p>
            <a:pPr marL="173422" indent="-173422">
              <a:buFont typeface="Arial" panose="020B0604020202020204" pitchFamily="34" charset="0"/>
              <a:buChar char="•"/>
            </a:pPr>
            <a:r>
              <a:rPr lang="en-US" baseline="0" dirty="0" smtClean="0"/>
              <a:t>EPA eventually issued a no-action assurance and pushed back the deadline a few times, most recently to October 2024</a:t>
            </a:r>
          </a:p>
          <a:p>
            <a:pPr marL="173422" indent="-173422">
              <a:buFont typeface="Arial" panose="020B0604020202020204" pitchFamily="34" charset="0"/>
              <a:buChar char="•"/>
            </a:pPr>
            <a:r>
              <a:rPr lang="en-US" baseline="0" dirty="0" smtClean="0"/>
              <a:t>There were lessons learned on all sides from this experience:</a:t>
            </a:r>
          </a:p>
          <a:p>
            <a:pPr marL="635879" lvl="1" indent="-173422">
              <a:buFont typeface="Arial" panose="020B0604020202020204" pitchFamily="34" charset="0"/>
              <a:buChar char="•"/>
            </a:pPr>
            <a:r>
              <a:rPr lang="en-US" baseline="0" dirty="0" smtClean="0"/>
              <a:t>On the EPA side, lessons included:</a:t>
            </a:r>
          </a:p>
          <a:p>
            <a:pPr marL="1098337" lvl="2" indent="-173422">
              <a:buFont typeface="Arial" panose="020B0604020202020204" pitchFamily="34" charset="0"/>
              <a:buChar char="•"/>
            </a:pPr>
            <a:r>
              <a:rPr lang="en-US" baseline="0" dirty="0" smtClean="0"/>
              <a:t>Supply chains are complex.  It takes a lot of coordination to learn if a chemical is present.</a:t>
            </a:r>
          </a:p>
          <a:p>
            <a:pPr marL="1098337" lvl="2" indent="-173422">
              <a:buFont typeface="Arial" panose="020B0604020202020204" pitchFamily="34" charset="0"/>
              <a:buChar char="•"/>
            </a:pPr>
            <a:r>
              <a:rPr lang="en-US" baseline="0" dirty="0" smtClean="0"/>
              <a:t>Finding a replacement chemical is never easy.  You have to test the new chemical, get the part recertified with the new chemical, make sure the part is safe, and prevent regrettable substitution.</a:t>
            </a:r>
          </a:p>
          <a:p>
            <a:pPr marL="1098337" lvl="2" indent="-173422">
              <a:buFont typeface="Arial" panose="020B0604020202020204" pitchFamily="34" charset="0"/>
              <a:buChar char="•"/>
            </a:pPr>
            <a:r>
              <a:rPr lang="en-US" baseline="0" dirty="0" smtClean="0"/>
              <a:t>Even after the replacement, it takes a long time to flush the old chemical out of your supply chain.  Article importers often can’t control how long something is held by a distributor before sale.</a:t>
            </a:r>
          </a:p>
          <a:p>
            <a:pPr marL="635879" lvl="1" indent="-173422">
              <a:buFont typeface="Arial" panose="020B0604020202020204" pitchFamily="34" charset="0"/>
              <a:buChar char="•"/>
            </a:pPr>
            <a:r>
              <a:rPr lang="en-US" baseline="0" dirty="0" smtClean="0"/>
              <a:t>The article manufacturers learned the same lesson that everyone listening today has already taken to heart.  It’s important to engage EPA on TSCA issues robustly at the proposal stage</a:t>
            </a:r>
            <a:endParaRPr lang="en-US" dirty="0" smtClean="0"/>
          </a:p>
          <a:p>
            <a:endParaRPr lang="en-US" dirty="0" smtClean="0"/>
          </a:p>
          <a:p>
            <a:pPr marL="173422" indent="-173422">
              <a:buFont typeface="Arial" panose="020B0604020202020204" pitchFamily="34" charset="0"/>
              <a:buChar char="•"/>
            </a:pPr>
            <a:r>
              <a:rPr lang="en-US" dirty="0" smtClean="0"/>
              <a:t>By the way, a similar thing happened with the TSCA</a:t>
            </a:r>
            <a:r>
              <a:rPr lang="en-US" baseline="0" dirty="0" smtClean="0"/>
              <a:t> fees rule.  </a:t>
            </a:r>
          </a:p>
          <a:p>
            <a:pPr marL="173422" indent="-173422">
              <a:buFont typeface="Arial" panose="020B0604020202020204" pitchFamily="34" charset="0"/>
              <a:buChar char="•"/>
            </a:pPr>
            <a:r>
              <a:rPr lang="en-US" baseline="0" dirty="0" smtClean="0"/>
              <a:t>EPA realized it would be subjecting thousands of regulated entities to requirements due to a lack of exemption for imported articles.  </a:t>
            </a:r>
          </a:p>
          <a:p>
            <a:pPr marL="173422" indent="-173422">
              <a:buFont typeface="Arial" panose="020B0604020202020204" pitchFamily="34" charset="0"/>
              <a:buChar char="•"/>
            </a:pPr>
            <a:r>
              <a:rPr lang="en-US" baseline="0" dirty="0" smtClean="0"/>
              <a:t>EPA issued a no-action assurance after acknowledging “there may be barriers to identifying with certainty the chemicals that are present in…imported articles and components.”</a:t>
            </a: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11</a:t>
            </a:fld>
            <a:endParaRPr lang="en-US" dirty="0"/>
          </a:p>
        </p:txBody>
      </p:sp>
    </p:spTree>
    <p:extLst>
      <p:ext uri="{BB962C8B-B14F-4D97-AF65-F5344CB8AC3E}">
        <p14:creationId xmlns:p14="http://schemas.microsoft.com/office/powerpoint/2010/main" val="2327167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smtClean="0"/>
              <a:t>The EU has been at this for decades.</a:t>
            </a:r>
            <a:r>
              <a:rPr lang="en-US" baseline="0" dirty="0" smtClean="0"/>
              <a:t>  So what have they done?</a:t>
            </a:r>
          </a:p>
          <a:p>
            <a:pPr marL="173422" indent="-173422">
              <a:buFont typeface="Arial" panose="020B0604020202020204" pitchFamily="34" charset="0"/>
              <a:buChar char="•"/>
            </a:pPr>
            <a:r>
              <a:rPr lang="en-US" baseline="0" dirty="0" smtClean="0"/>
              <a:t>Years-long consultation with third-party experts.  Gathering information on existing uses, alternative chemicals for some uses, and lack of alternative chemicals for other uses</a:t>
            </a:r>
          </a:p>
          <a:p>
            <a:pPr marL="173422" indent="-173422">
              <a:buFont typeface="Arial" panose="020B0604020202020204" pitchFamily="34" charset="0"/>
              <a:buChar char="•"/>
            </a:pPr>
            <a:r>
              <a:rPr lang="en-US" baseline="0" dirty="0" smtClean="0"/>
              <a:t>If an existing use is critical and no appropriate alternative is available, the EU exempts that use from the restriction.  The exemption is typically time-limited and can be extended on application by industry.</a:t>
            </a:r>
          </a:p>
          <a:p>
            <a:pPr marL="173422" indent="-173422">
              <a:buFont typeface="Arial" panose="020B0604020202020204" pitchFamily="34" charset="0"/>
              <a:buChar char="•"/>
            </a:pPr>
            <a:r>
              <a:rPr lang="en-US" baseline="0" dirty="0" smtClean="0"/>
              <a:t>There are also almost uniformly long phase-in periods to any article restrictions.  </a:t>
            </a:r>
          </a:p>
          <a:p>
            <a:pPr marL="635879" lvl="1" indent="-173422">
              <a:buFont typeface="Arial" panose="020B0604020202020204" pitchFamily="34" charset="0"/>
              <a:buChar char="•"/>
            </a:pPr>
            <a:r>
              <a:rPr lang="en-US" baseline="0" dirty="0" smtClean="0"/>
              <a:t>As an example, four phthalates were restricted from use in certain electronics.  </a:t>
            </a:r>
          </a:p>
          <a:p>
            <a:pPr marL="635879" lvl="1" indent="-173422">
              <a:buFont typeface="Arial" panose="020B0604020202020204" pitchFamily="34" charset="0"/>
              <a:buChar char="•"/>
            </a:pPr>
            <a:r>
              <a:rPr lang="en-US" baseline="0" dirty="0" smtClean="0"/>
              <a:t>The restriction was finalized in 2015.  It went into effect in 2019.</a:t>
            </a:r>
          </a:p>
          <a:p>
            <a:pPr marL="173422" indent="-173422">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12</a:t>
            </a:fld>
            <a:endParaRPr lang="en-US" dirty="0"/>
          </a:p>
        </p:txBody>
      </p:sp>
    </p:spTree>
    <p:extLst>
      <p:ext uri="{BB962C8B-B14F-4D97-AF65-F5344CB8AC3E}">
        <p14:creationId xmlns:p14="http://schemas.microsoft.com/office/powerpoint/2010/main" val="12429693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smtClean="0"/>
              <a:t>What advocacy points should industry look to touch on in its TSCA advocacy regarding articles?</a:t>
            </a:r>
          </a:p>
          <a:p>
            <a:pPr marL="173422" indent="-173422">
              <a:buFont typeface="Arial" panose="020B0604020202020204" pitchFamily="34" charset="0"/>
              <a:buChar char="•"/>
            </a:pPr>
            <a:r>
              <a:rPr lang="en-US" dirty="0" smtClean="0"/>
              <a:t>Consider the statutory requirement that EPA consider what the exposure from the article will be and balance that against industry hardship.</a:t>
            </a:r>
          </a:p>
          <a:p>
            <a:pPr marL="173422" indent="-173422">
              <a:buFont typeface="Arial" panose="020B0604020202020204" pitchFamily="34" charset="0"/>
              <a:buChar char="•"/>
            </a:pPr>
            <a:r>
              <a:rPr lang="en-US" dirty="0" smtClean="0"/>
              <a:t>Consider</a:t>
            </a:r>
            <a:r>
              <a:rPr lang="en-US" baseline="0" dirty="0" smtClean="0"/>
              <a:t> the statutory requirement that any deadline EPA sets must be “practicable”</a:t>
            </a:r>
          </a:p>
          <a:p>
            <a:pPr marL="173422" indent="-173422">
              <a:buFont typeface="Arial" panose="020B0604020202020204" pitchFamily="34" charset="0"/>
              <a:buChar char="•"/>
            </a:pPr>
            <a:r>
              <a:rPr lang="en-US" baseline="0" dirty="0" smtClean="0"/>
              <a:t>Consider the statutory requirement that EPA consider whether appropriate alternatives are available, both in the decision to regulate and in setting deadlines</a:t>
            </a:r>
          </a:p>
          <a:p>
            <a:pPr marL="173422" indent="-173422">
              <a:buFont typeface="Arial" panose="020B0604020202020204" pitchFamily="34" charset="0"/>
              <a:buChar char="•"/>
            </a:pPr>
            <a:r>
              <a:rPr lang="en-US" baseline="0" dirty="0" smtClean="0"/>
              <a:t>EPA should also consider the complexity of article supply chains.  </a:t>
            </a:r>
          </a:p>
          <a:p>
            <a:pPr marL="635879" lvl="1" indent="-173422">
              <a:buFont typeface="Arial" panose="020B0604020202020204" pitchFamily="34" charset="0"/>
              <a:buChar char="•"/>
            </a:pPr>
            <a:r>
              <a:rPr lang="en-US" baseline="0" dirty="0" smtClean="0"/>
              <a:t>They can run many levels deep and span the world.  </a:t>
            </a:r>
            <a:r>
              <a:rPr lang="en-US" dirty="0" smtClean="0"/>
              <a:t> </a:t>
            </a:r>
          </a:p>
          <a:p>
            <a:pPr marL="635879" lvl="1" indent="-173422">
              <a:buFont typeface="Arial" panose="020B0604020202020204" pitchFamily="34" charset="0"/>
              <a:buChar char="•"/>
            </a:pPr>
            <a:r>
              <a:rPr lang="en-US" dirty="0" smtClean="0"/>
              <a:t>If a chemical is not already restricted by the article manufacturer or by law, a supplier may have introduced it.</a:t>
            </a:r>
          </a:p>
          <a:p>
            <a:pPr marL="173422" indent="-173422">
              <a:buFont typeface="Arial" panose="020B0604020202020204" pitchFamily="34" charset="0"/>
              <a:buChar char="•"/>
            </a:pPr>
            <a:r>
              <a:rPr lang="en-US" dirty="0" smtClean="0"/>
              <a:t>EPA should consider an</a:t>
            </a:r>
            <a:r>
              <a:rPr lang="en-US" baseline="0" dirty="0" smtClean="0"/>
              <a:t> exemption for replacement parts.  EPA should avoid the bad environmental outcome of a product already on the market becoming prematurely obsolete, because replacement parts are no longer available.</a:t>
            </a:r>
          </a:p>
          <a:p>
            <a:pPr marL="173422" indent="-173422">
              <a:buFont typeface="Arial" panose="020B0604020202020204" pitchFamily="34" charset="0"/>
              <a:buChar char="•"/>
            </a:pPr>
            <a:r>
              <a:rPr lang="en-US" baseline="0" dirty="0" smtClean="0"/>
              <a:t>EPA should also consider crafting rules to allow sell-through of articles fabricated before a key date.</a:t>
            </a: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13</a:t>
            </a:fld>
            <a:endParaRPr lang="en-US" dirty="0"/>
          </a:p>
        </p:txBody>
      </p:sp>
    </p:spTree>
    <p:extLst>
      <p:ext uri="{BB962C8B-B14F-4D97-AF65-F5344CB8AC3E}">
        <p14:creationId xmlns:p14="http://schemas.microsoft.com/office/powerpoint/2010/main" val="1978333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smtClean="0"/>
              <a:t>Finally, what should ACC members expect to come out of this situation?</a:t>
            </a:r>
          </a:p>
          <a:p>
            <a:pPr marL="173422" indent="-173422">
              <a:buFont typeface="Arial" panose="020B0604020202020204" pitchFamily="34" charset="0"/>
              <a:buChar char="•"/>
            </a:pPr>
            <a:r>
              <a:rPr lang="en-US" dirty="0" smtClean="0"/>
              <a:t>Article manufacturers will expect increased coordination all</a:t>
            </a:r>
            <a:r>
              <a:rPr lang="en-US" baseline="0" dirty="0" smtClean="0"/>
              <a:t> along the supply chain, and it could benefit industry as a whole.</a:t>
            </a:r>
          </a:p>
          <a:p>
            <a:pPr marL="635879" lvl="1" indent="-173422">
              <a:buFont typeface="Arial" panose="020B0604020202020204" pitchFamily="34" charset="0"/>
              <a:buChar char="•"/>
            </a:pPr>
            <a:r>
              <a:rPr lang="en-US" baseline="0" dirty="0" smtClean="0"/>
              <a:t>In order to comply with restrictions and reporting requirements, article manufacturers will need information from upstream suppliers about what is in their products.</a:t>
            </a:r>
          </a:p>
          <a:p>
            <a:pPr marL="635879" lvl="1" indent="-173422">
              <a:buFont typeface="Arial" panose="020B0604020202020204" pitchFamily="34" charset="0"/>
              <a:buChar char="•"/>
            </a:pPr>
            <a:r>
              <a:rPr lang="en-US" baseline="0" dirty="0" smtClean="0"/>
              <a:t>The chemical industry may also want to coordinate with article manufacturers on the lack of appropriate alternatives to a chemical.</a:t>
            </a:r>
          </a:p>
          <a:p>
            <a:pPr marL="635879" lvl="1" indent="-173422">
              <a:buFont typeface="Arial" panose="020B0604020202020204" pitchFamily="34" charset="0"/>
              <a:buChar char="•"/>
            </a:pPr>
            <a:r>
              <a:rPr lang="en-US" baseline="0" dirty="0" smtClean="0"/>
              <a:t>Commenting and advocacy can be a burden that is jointly shared and contains the expertise of both the chemical and article manufacturers.</a:t>
            </a:r>
          </a:p>
          <a:p>
            <a:pPr marL="635879" lvl="1" indent="-173422">
              <a:buFont typeface="Arial" panose="020B0604020202020204" pitchFamily="34" charset="0"/>
              <a:buChar char="•"/>
            </a:pPr>
            <a:r>
              <a:rPr lang="en-US" baseline="0" dirty="0" smtClean="0"/>
              <a:t>Article and chemical manufacturers should also consider joining forces to challenge preempted state laws.</a:t>
            </a:r>
          </a:p>
          <a:p>
            <a:pPr marL="173422" indent="-173422">
              <a:buFont typeface="Arial" panose="020B0604020202020204" pitchFamily="34" charset="0"/>
              <a:buChar char="•"/>
            </a:pPr>
            <a:r>
              <a:rPr lang="en-US" baseline="0" dirty="0" smtClean="0"/>
              <a:t>Finally, there has been a worldwide push in the direction of full material disclosures for articles for some time now.</a:t>
            </a:r>
          </a:p>
          <a:p>
            <a:pPr marL="635879" lvl="1" indent="-173422">
              <a:buFont typeface="Arial" panose="020B0604020202020204" pitchFamily="34" charset="0"/>
              <a:buChar char="•"/>
            </a:pPr>
            <a:r>
              <a:rPr lang="en-US" baseline="0" dirty="0" smtClean="0"/>
              <a:t>EPA doesn’t seem to expect this in the near term, but this is the direction it </a:t>
            </a:r>
            <a:r>
              <a:rPr lang="en-US" baseline="0" smtClean="0"/>
              <a:t>is going in.</a:t>
            </a: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14</a:t>
            </a:fld>
            <a:endParaRPr lang="en-US" dirty="0"/>
          </a:p>
        </p:txBody>
      </p:sp>
    </p:spTree>
    <p:extLst>
      <p:ext uri="{BB962C8B-B14F-4D97-AF65-F5344CB8AC3E}">
        <p14:creationId xmlns:p14="http://schemas.microsoft.com/office/powerpoint/2010/main" val="2031117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15</a:t>
            </a:fld>
            <a:endParaRPr lang="en-US" dirty="0"/>
          </a:p>
        </p:txBody>
      </p:sp>
    </p:spTree>
    <p:extLst>
      <p:ext uri="{BB962C8B-B14F-4D97-AF65-F5344CB8AC3E}">
        <p14:creationId xmlns:p14="http://schemas.microsoft.com/office/powerpoint/2010/main" val="3906131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smtClean="0"/>
              <a:t>For the first 40</a:t>
            </a:r>
            <a:r>
              <a:rPr lang="en-US" baseline="0" dirty="0" smtClean="0"/>
              <a:t> years of TSCA, just like EPA didn’t regulate existing chemicals, it rarely regulated the use of chemicals in articles.</a:t>
            </a:r>
          </a:p>
          <a:p>
            <a:pPr marL="173422" indent="-173422">
              <a:buFont typeface="Arial" panose="020B0604020202020204" pitchFamily="34" charset="0"/>
              <a:buChar char="•"/>
            </a:pPr>
            <a:r>
              <a:rPr lang="en-US" baseline="0" dirty="0" smtClean="0"/>
              <a:t>There were a few examples of SNURs that regulated certain uses that were no longer ongoing (</a:t>
            </a:r>
            <a:r>
              <a:rPr lang="en-US" baseline="0" dirty="0" err="1" smtClean="0"/>
              <a:t>benzidine</a:t>
            </a:r>
            <a:r>
              <a:rPr lang="en-US" baseline="0" dirty="0" smtClean="0"/>
              <a:t> based substances)</a:t>
            </a:r>
          </a:p>
          <a:p>
            <a:pPr marL="173422" indent="-173422">
              <a:buFont typeface="Arial" panose="020B0604020202020204" pitchFamily="34" charset="0"/>
              <a:buChar char="•"/>
            </a:pPr>
            <a:r>
              <a:rPr lang="en-US" baseline="0" dirty="0" smtClean="0"/>
              <a:t>Essentially EPA left the restriction of the use of chemicals in articles to other agencies, mostly overseas</a:t>
            </a: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2</a:t>
            </a:fld>
            <a:endParaRPr lang="en-US" dirty="0"/>
          </a:p>
        </p:txBody>
      </p:sp>
    </p:spTree>
    <p:extLst>
      <p:ext uri="{BB962C8B-B14F-4D97-AF65-F5344CB8AC3E}">
        <p14:creationId xmlns:p14="http://schemas.microsoft.com/office/powerpoint/2010/main" val="99092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173422" indent="-173422">
              <a:buFont typeface="Arial" panose="020B0604020202020204" pitchFamily="34" charset="0"/>
              <a:buChar char="•"/>
            </a:pPr>
            <a:r>
              <a:rPr lang="en-US" dirty="0" smtClean="0"/>
              <a:t>That is all changing now.  </a:t>
            </a:r>
            <a:r>
              <a:rPr lang="en-US" dirty="0" smtClean="0"/>
              <a:t>Effects are huge.</a:t>
            </a:r>
            <a:endParaRPr lang="en-US" dirty="0" smtClean="0"/>
          </a:p>
          <a:p>
            <a:pPr marL="173422" indent="-173422">
              <a:buFont typeface="Arial" panose="020B0604020202020204" pitchFamily="34" charset="0"/>
              <a:buChar char="•"/>
            </a:pPr>
            <a:r>
              <a:rPr lang="en-US" dirty="0" smtClean="0"/>
              <a:t>Here are some examples of actions EPA has taken since 2016 regarding</a:t>
            </a:r>
            <a:r>
              <a:rPr lang="en-US" baseline="0" dirty="0" smtClean="0"/>
              <a:t> the use of chemicals in articles.  I want to focus on three areas.</a:t>
            </a:r>
          </a:p>
          <a:p>
            <a:pPr marL="173422" indent="-173422">
              <a:buFont typeface="Arial" panose="020B0604020202020204" pitchFamily="34" charset="0"/>
              <a:buChar char="•"/>
            </a:pPr>
            <a:r>
              <a:rPr lang="en-US" baseline="0" dirty="0" smtClean="0"/>
              <a:t>Risk evaluations.</a:t>
            </a:r>
          </a:p>
          <a:p>
            <a:pPr marL="635879" lvl="1" indent="-173422">
              <a:buFont typeface="Arial" panose="020B0604020202020204" pitchFamily="34" charset="0"/>
              <a:buChar char="•"/>
            </a:pPr>
            <a:r>
              <a:rPr lang="en-US" baseline="0" dirty="0" smtClean="0"/>
              <a:t>EPA is performing a few dozen risk evaluations as we speak.  They were discussed yesterday individually and as a whole.  Including HBCD.</a:t>
            </a:r>
          </a:p>
          <a:p>
            <a:pPr marL="635879" lvl="1" indent="-173422">
              <a:buFont typeface="Arial" panose="020B0604020202020204" pitchFamily="34" charset="0"/>
              <a:buChar char="•"/>
            </a:pPr>
            <a:r>
              <a:rPr lang="en-US" baseline="0" dirty="0" smtClean="0"/>
              <a:t>Many of them include as conditions of use the use of these chemicals in articles.</a:t>
            </a:r>
          </a:p>
          <a:p>
            <a:pPr marL="635879" lvl="1" indent="-173422">
              <a:buFont typeface="Arial" panose="020B0604020202020204" pitchFamily="34" charset="0"/>
              <a:buChar char="•"/>
            </a:pPr>
            <a:r>
              <a:rPr lang="en-US" baseline="0" dirty="0" smtClean="0"/>
              <a:t>Some of those uses EPA has already indicated will present an unreasonable risk.</a:t>
            </a:r>
          </a:p>
          <a:p>
            <a:pPr marL="635879" lvl="1" indent="-173422">
              <a:buFont typeface="Arial" panose="020B0604020202020204" pitchFamily="34" charset="0"/>
              <a:buChar char="•"/>
            </a:pPr>
            <a:r>
              <a:rPr lang="en-US" baseline="0" dirty="0" smtClean="0"/>
              <a:t>This has seismic implications of who is regulated by TSCA.</a:t>
            </a:r>
          </a:p>
          <a:p>
            <a:pPr marL="635879" lvl="1" indent="-173422">
              <a:buFont typeface="Arial" panose="020B0604020202020204" pitchFamily="34" charset="0"/>
              <a:buChar char="•"/>
            </a:pPr>
            <a:r>
              <a:rPr lang="en-US" baseline="0" dirty="0" smtClean="0"/>
              <a:t>In the past, it was the people who come to this conference year after year who are directly regulated by TSCA.  You import bulk chemicals, you synthesize or process chemicals in this country.</a:t>
            </a:r>
          </a:p>
          <a:p>
            <a:pPr marL="635879" lvl="1" indent="-173422">
              <a:buFont typeface="Arial" panose="020B0604020202020204" pitchFamily="34" charset="0"/>
              <a:buChar char="•"/>
            </a:pPr>
            <a:r>
              <a:rPr lang="en-US" baseline="0" dirty="0" smtClean="0"/>
              <a:t>Now someone who imports an article has to pay much more attention to TSCA, in a way they never have before.</a:t>
            </a:r>
          </a:p>
          <a:p>
            <a:pPr marL="635879" lvl="1" indent="-173422">
              <a:buFont typeface="Arial" panose="020B0604020202020204" pitchFamily="34" charset="0"/>
              <a:buChar char="•"/>
            </a:pPr>
            <a:r>
              <a:rPr lang="en-US" baseline="0" dirty="0" smtClean="0"/>
              <a:t>This has huge implications for them, since they are directly regulated.</a:t>
            </a:r>
          </a:p>
          <a:p>
            <a:pPr marL="635879" lvl="1" indent="-173422">
              <a:buFont typeface="Arial" panose="020B0604020202020204" pitchFamily="34" charset="0"/>
              <a:buChar char="•"/>
            </a:pPr>
            <a:r>
              <a:rPr lang="en-US" baseline="0" dirty="0" smtClean="0"/>
              <a:t>It also has huge implications for you, because whether these chemicals can be used in articles affects your business too, and so you should be looking to coordinate with the article manufacturers.</a:t>
            </a:r>
          </a:p>
          <a:p>
            <a:pPr marL="635879" lvl="1" indent="-173422">
              <a:buFont typeface="Arial" panose="020B0604020202020204" pitchFamily="34" charset="0"/>
              <a:buChar char="•"/>
            </a:pPr>
            <a:endParaRPr lang="en-US" baseline="0" dirty="0" smtClean="0"/>
          </a:p>
          <a:p>
            <a:pPr marL="173422" indent="-173422">
              <a:buFont typeface="Arial" panose="020B0604020202020204" pitchFamily="34" charset="0"/>
              <a:buChar char="•"/>
            </a:pPr>
            <a:r>
              <a:rPr lang="en-US" baseline="0" dirty="0" smtClean="0"/>
              <a:t>PBTs.</a:t>
            </a:r>
          </a:p>
          <a:p>
            <a:pPr marL="635879" lvl="1" indent="-173422">
              <a:buFont typeface="Arial" panose="020B0604020202020204" pitchFamily="34" charset="0"/>
              <a:buChar char="•"/>
            </a:pPr>
            <a:r>
              <a:rPr lang="en-US" baseline="0" dirty="0" smtClean="0"/>
              <a:t>Section 6(h) of TSCA required EPA to take action regarding chemicals it regards as persistent, </a:t>
            </a:r>
            <a:r>
              <a:rPr lang="en-US" baseline="0" dirty="0" err="1" smtClean="0"/>
              <a:t>bioaccumulative</a:t>
            </a:r>
            <a:r>
              <a:rPr lang="en-US" baseline="0" dirty="0" smtClean="0"/>
              <a:t>, and toxic</a:t>
            </a:r>
          </a:p>
          <a:p>
            <a:pPr marL="635879" lvl="1" indent="-173422">
              <a:buFont typeface="Arial" panose="020B0604020202020204" pitchFamily="34" charset="0"/>
              <a:buChar char="•"/>
            </a:pPr>
            <a:r>
              <a:rPr lang="en-US" baseline="0" dirty="0" smtClean="0"/>
              <a:t>Five chemicals were selected, and for four of them, the use in articles was restricted.</a:t>
            </a:r>
          </a:p>
          <a:p>
            <a:pPr marL="635879" lvl="1" indent="-173422">
              <a:buFont typeface="Arial" panose="020B0604020202020204" pitchFamily="34" charset="0"/>
              <a:buChar char="•"/>
            </a:pPr>
            <a:r>
              <a:rPr lang="en-US" baseline="0" dirty="0" smtClean="0"/>
              <a:t>We will talk about the rule on the chemical PIP (3:1) as a case study later in the presentation.</a:t>
            </a:r>
          </a:p>
          <a:p>
            <a:pPr marL="635879" lvl="1" indent="-173422">
              <a:buFont typeface="Arial" panose="020B0604020202020204" pitchFamily="34" charset="0"/>
              <a:buChar char="•"/>
            </a:pPr>
            <a:r>
              <a:rPr lang="en-US" baseline="0" dirty="0" smtClean="0"/>
              <a:t>These rules ended up being so impactful that EPA pushed back the PIP (3:1) compliance deadline several times, and accepted comment on whether to amend the rules further.</a:t>
            </a:r>
          </a:p>
          <a:p>
            <a:pPr marL="462458" lvl="1"/>
            <a:endParaRPr lang="en-US" baseline="0" dirty="0" smtClean="0"/>
          </a:p>
          <a:p>
            <a:pPr marL="173422" indent="-173422">
              <a:buFont typeface="Arial" panose="020B0604020202020204" pitchFamily="34" charset="0"/>
              <a:buChar char="•"/>
            </a:pPr>
            <a:r>
              <a:rPr lang="en-US" baseline="0" dirty="0" smtClean="0"/>
              <a:t>Section 8(a)(7) reporting.</a:t>
            </a:r>
          </a:p>
          <a:p>
            <a:pPr marL="635879" lvl="1" indent="-173422">
              <a:buFont typeface="Arial" panose="020B0604020202020204" pitchFamily="34" charset="0"/>
              <a:buChar char="•"/>
            </a:pPr>
            <a:r>
              <a:rPr lang="en-US" baseline="0" dirty="0" smtClean="0"/>
              <a:t>The 2020 National Defense Authorization Act amended TSCA requiring EPA to issue a reporting rule for TSCA regarding past manufacture of PFAS</a:t>
            </a:r>
          </a:p>
          <a:p>
            <a:pPr marL="635879" lvl="1" indent="-173422">
              <a:buFont typeface="Arial" panose="020B0604020202020204" pitchFamily="34" charset="0"/>
              <a:buChar char="•"/>
            </a:pPr>
            <a:r>
              <a:rPr lang="en-US" baseline="0" dirty="0" smtClean="0"/>
              <a:t>The statutory language did not mention articles</a:t>
            </a:r>
          </a:p>
          <a:p>
            <a:pPr marL="635879" lvl="1" indent="-173422">
              <a:buFont typeface="Arial" panose="020B0604020202020204" pitchFamily="34" charset="0"/>
              <a:buChar char="•"/>
            </a:pPr>
            <a:r>
              <a:rPr lang="en-US" baseline="0" dirty="0" smtClean="0"/>
              <a:t>There was a great debate on whether the import of PFAS containing articles should need to be reported</a:t>
            </a:r>
          </a:p>
          <a:p>
            <a:pPr marL="635879" lvl="1" indent="-173422">
              <a:buFont typeface="Arial" panose="020B0604020202020204" pitchFamily="34" charset="0"/>
              <a:buChar char="•"/>
            </a:pPr>
            <a:r>
              <a:rPr lang="en-US" baseline="0" dirty="0" smtClean="0"/>
              <a:t>EPA flagged this issue as one it would accept comments on</a:t>
            </a:r>
          </a:p>
          <a:p>
            <a:pPr marL="635879" lvl="1" indent="-173422">
              <a:buFont typeface="Arial" panose="020B0604020202020204" pitchFamily="34" charset="0"/>
              <a:buChar char="•"/>
            </a:pPr>
            <a:r>
              <a:rPr lang="en-US" baseline="0" dirty="0" smtClean="0"/>
              <a:t>EPA’s proposed rule issued in June 2021 would require reporting of the import of any articles containing any PFAS in any amount within the last 10 years</a:t>
            </a:r>
          </a:p>
          <a:p>
            <a:pPr marL="635879" lvl="1" indent="-173422">
              <a:buFont typeface="Arial" panose="020B0604020202020204" pitchFamily="34" charset="0"/>
              <a:buChar char="•"/>
            </a:pPr>
            <a:r>
              <a:rPr lang="en-US" baseline="0" dirty="0" smtClean="0"/>
              <a:t>This would be an enormous undertaking for </a:t>
            </a:r>
            <a:r>
              <a:rPr lang="en-US" baseline="0" dirty="0" smtClean="0"/>
              <a:t>industry.  Serious concerns about workability.</a:t>
            </a:r>
            <a:endParaRPr lang="en-US" baseline="0" dirty="0" smtClean="0"/>
          </a:p>
          <a:p>
            <a:pPr marL="635879" lvl="1" indent="-173422">
              <a:buFont typeface="Arial" panose="020B0604020202020204" pitchFamily="34" charset="0"/>
              <a:buChar char="•"/>
            </a:pPr>
            <a:r>
              <a:rPr lang="en-US" baseline="0" dirty="0" smtClean="0"/>
              <a:t>We will see which way EPA goes on this.  The rule must be finalized by January.</a:t>
            </a: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3</a:t>
            </a:fld>
            <a:endParaRPr lang="en-US" dirty="0"/>
          </a:p>
        </p:txBody>
      </p:sp>
    </p:spTree>
    <p:extLst>
      <p:ext uri="{BB962C8B-B14F-4D97-AF65-F5344CB8AC3E}">
        <p14:creationId xmlns:p14="http://schemas.microsoft.com/office/powerpoint/2010/main" val="457727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a:t>You’ve just heard that this is the direction EPA has been going since 2016.</a:t>
            </a:r>
          </a:p>
          <a:p>
            <a:pPr marL="173422" indent="-173422">
              <a:buFont typeface="Arial" panose="020B0604020202020204" pitchFamily="34" charset="0"/>
              <a:buChar char="•"/>
            </a:pPr>
            <a:r>
              <a:rPr lang="en-US" dirty="0"/>
              <a:t>There is every indication from EPA they intend to continue in this direction.</a:t>
            </a:r>
          </a:p>
          <a:p>
            <a:pPr marL="173422" indent="-173422">
              <a:buFont typeface="Arial" panose="020B0604020202020204" pitchFamily="34" charset="0"/>
              <a:buChar char="•"/>
            </a:pPr>
            <a:r>
              <a:rPr lang="en-US" dirty="0"/>
              <a:t>Dr. </a:t>
            </a:r>
            <a:r>
              <a:rPr lang="en-US" dirty="0" err="1"/>
              <a:t>Freedhoff</a:t>
            </a:r>
            <a:r>
              <a:rPr lang="en-US" dirty="0"/>
              <a:t> gave this quote in a September 2021 speech to the Product Stewardship Society.</a:t>
            </a:r>
          </a:p>
          <a:p>
            <a:pPr marL="173422" indent="-173422">
              <a:buFont typeface="Arial" panose="020B0604020202020204" pitchFamily="34" charset="0"/>
              <a:buChar char="•"/>
            </a:pPr>
            <a:r>
              <a:rPr lang="en-US" dirty="0"/>
              <a:t>There are two critical takeaways here for me:</a:t>
            </a:r>
          </a:p>
          <a:p>
            <a:pPr marL="635879" lvl="1" indent="-173422">
              <a:buFont typeface="Arial" panose="020B0604020202020204" pitchFamily="34" charset="0"/>
              <a:buChar char="•"/>
            </a:pPr>
            <a:r>
              <a:rPr lang="en-US" dirty="0"/>
              <a:t>This administration is going to continue using TSCA authority to regulate the use of chemicals in articles</a:t>
            </a:r>
          </a:p>
          <a:p>
            <a:pPr marL="635879" lvl="1" indent="-173422">
              <a:buFont typeface="Arial" panose="020B0604020202020204" pitchFamily="34" charset="0"/>
              <a:buChar char="•"/>
            </a:pPr>
            <a:r>
              <a:rPr lang="en-US" dirty="0"/>
              <a:t>EPA expects companies to know – or be able to find out – what is in their articles.  From my perspective, EPA could use some education on the true complexity of supply chains and how difficult it is to substitute chemicals.</a:t>
            </a:r>
          </a:p>
        </p:txBody>
      </p:sp>
      <p:sp>
        <p:nvSpPr>
          <p:cNvPr id="4" name="Slide Number Placeholder 3"/>
          <p:cNvSpPr>
            <a:spLocks noGrp="1"/>
          </p:cNvSpPr>
          <p:nvPr>
            <p:ph type="sldNum" sz="quarter" idx="10"/>
          </p:nvPr>
        </p:nvSpPr>
        <p:spPr/>
        <p:txBody>
          <a:bodyPr/>
          <a:lstStyle/>
          <a:p>
            <a:fld id="{6D395E18-2B28-42D7-8BFE-AB4496F998AD}" type="slidenum">
              <a:rPr lang="en-US" smtClean="0"/>
              <a:t>4</a:t>
            </a:fld>
            <a:endParaRPr lang="en-US" dirty="0"/>
          </a:p>
        </p:txBody>
      </p:sp>
    </p:spTree>
    <p:extLst>
      <p:ext uri="{BB962C8B-B14F-4D97-AF65-F5344CB8AC3E}">
        <p14:creationId xmlns:p14="http://schemas.microsoft.com/office/powerpoint/2010/main" val="736500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smtClean="0"/>
              <a:t>Dr.</a:t>
            </a:r>
            <a:r>
              <a:rPr lang="en-US" baseline="0" dirty="0" smtClean="0"/>
              <a:t> </a:t>
            </a:r>
            <a:r>
              <a:rPr lang="en-US" baseline="0" dirty="0" err="1" smtClean="0"/>
              <a:t>Freedhoff</a:t>
            </a:r>
            <a:r>
              <a:rPr lang="en-US" baseline="0" dirty="0" smtClean="0"/>
              <a:t> mentioned yesterday that a patchwork of state regulation of chemicals is a bad thing.</a:t>
            </a:r>
          </a:p>
          <a:p>
            <a:pPr marL="173422" indent="-173422">
              <a:buFont typeface="Arial" panose="020B0604020202020204" pitchFamily="34" charset="0"/>
              <a:buChar char="•"/>
            </a:pPr>
            <a:r>
              <a:rPr lang="en-US" baseline="0" dirty="0" smtClean="0"/>
              <a:t>Stopping that proliferation was a key tenet of the grand bargain of 2016.</a:t>
            </a:r>
          </a:p>
          <a:p>
            <a:pPr marL="173422" indent="-173422">
              <a:buFont typeface="Arial" panose="020B0604020202020204" pitchFamily="34" charset="0"/>
              <a:buChar char="•"/>
            </a:pPr>
            <a:r>
              <a:rPr lang="en-US" baseline="0" dirty="0" smtClean="0"/>
              <a:t>Yet, that proliferation continues today.</a:t>
            </a:r>
          </a:p>
          <a:p>
            <a:pPr marL="173422" indent="-173422">
              <a:buFont typeface="Arial" panose="020B0604020202020204" pitchFamily="34" charset="0"/>
              <a:buChar char="•"/>
            </a:pPr>
            <a:r>
              <a:rPr lang="en-US" baseline="0" dirty="0" smtClean="0"/>
              <a:t>Earlier this year, New York enacted a ban on halogenated flame retardants in certain products (electronic displays, mattresses, furniture)</a:t>
            </a:r>
          </a:p>
          <a:p>
            <a:pPr marL="173422" indent="-173422">
              <a:buFont typeface="Arial" panose="020B0604020202020204" pitchFamily="34" charset="0"/>
              <a:buChar char="•"/>
            </a:pPr>
            <a:r>
              <a:rPr lang="en-US" baseline="0" dirty="0" smtClean="0"/>
              <a:t>Many states have restricted the use of PFAS in products, including Maine</a:t>
            </a:r>
          </a:p>
          <a:p>
            <a:pPr marL="173422" indent="-173422">
              <a:buFont typeface="Arial" panose="020B0604020202020204" pitchFamily="34" charset="0"/>
              <a:buChar char="•"/>
            </a:pPr>
            <a:r>
              <a:rPr lang="en-US" baseline="0" dirty="0" smtClean="0"/>
              <a:t>In Washington State and California, regulators are empowered to issue regulations restricting the use of chemicals in products.  There are many proposals in various stages of development in both states.  Article manufacturers have been very active there.</a:t>
            </a: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5</a:t>
            </a:fld>
            <a:endParaRPr lang="en-US" dirty="0"/>
          </a:p>
        </p:txBody>
      </p:sp>
    </p:spTree>
    <p:extLst>
      <p:ext uri="{BB962C8B-B14F-4D97-AF65-F5344CB8AC3E}">
        <p14:creationId xmlns:p14="http://schemas.microsoft.com/office/powerpoint/2010/main" val="100063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smtClean="0"/>
              <a:t>What has caused all of these changes we have been seeing?</a:t>
            </a:r>
          </a:p>
          <a:p>
            <a:pPr marL="173422" indent="-173422">
              <a:buFont typeface="Arial" panose="020B0604020202020204" pitchFamily="34" charset="0"/>
              <a:buChar char="•"/>
            </a:pPr>
            <a:r>
              <a:rPr lang="en-US" dirty="0" smtClean="0"/>
              <a:t>Amendments</a:t>
            </a:r>
            <a:r>
              <a:rPr lang="en-US" baseline="0" dirty="0" smtClean="0"/>
              <a:t> to TSCA</a:t>
            </a:r>
          </a:p>
          <a:p>
            <a:pPr marL="635879" lvl="1" indent="-173422">
              <a:buFont typeface="Arial" panose="020B0604020202020204" pitchFamily="34" charset="0"/>
              <a:buChar char="•"/>
            </a:pPr>
            <a:r>
              <a:rPr lang="en-US" baseline="0" dirty="0" smtClean="0"/>
              <a:t>Increases in EPA’s section 6 authority</a:t>
            </a:r>
          </a:p>
          <a:p>
            <a:pPr marL="635879" lvl="1" indent="-173422">
              <a:buFont typeface="Arial" panose="020B0604020202020204" pitchFamily="34" charset="0"/>
              <a:buChar char="•"/>
            </a:pPr>
            <a:r>
              <a:rPr lang="en-US" baseline="0" dirty="0" smtClean="0"/>
              <a:t>Requirement to restrict PBT chemicals (doesn’t mention articles)</a:t>
            </a:r>
          </a:p>
          <a:p>
            <a:pPr marL="635879" lvl="1" indent="-173422">
              <a:buFont typeface="Arial" panose="020B0604020202020204" pitchFamily="34" charset="0"/>
              <a:buChar char="•"/>
            </a:pPr>
            <a:r>
              <a:rPr lang="en-US" baseline="0" dirty="0" smtClean="0"/>
              <a:t>2020 NDAA requirements to issue PFAS reporting rule (did not mention article)</a:t>
            </a:r>
          </a:p>
          <a:p>
            <a:pPr marL="173422" indent="-173422">
              <a:buFont typeface="Arial" panose="020B0604020202020204" pitchFamily="34" charset="0"/>
              <a:buChar char="•"/>
            </a:pPr>
            <a:r>
              <a:rPr lang="en-US" baseline="0" dirty="0" smtClean="0"/>
              <a:t>Many state actions still not </a:t>
            </a:r>
            <a:r>
              <a:rPr lang="en-US" baseline="0" dirty="0" smtClean="0"/>
              <a:t>preempted</a:t>
            </a:r>
          </a:p>
          <a:p>
            <a:pPr marL="173422" indent="-173422">
              <a:buFont typeface="Arial" panose="020B0604020202020204" pitchFamily="34" charset="0"/>
              <a:buChar char="•"/>
            </a:pPr>
            <a:r>
              <a:rPr lang="en-US" baseline="0" dirty="0" smtClean="0"/>
              <a:t>But there is helpful language in TSCA that cabins EPA’s authority to regulate articles.</a:t>
            </a:r>
            <a:endParaRPr lang="en-US" dirty="0" smtClean="0"/>
          </a:p>
          <a:p>
            <a:pPr marL="173422" indent="-173422">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6</a:t>
            </a:fld>
            <a:endParaRPr lang="en-US" dirty="0"/>
          </a:p>
        </p:txBody>
      </p:sp>
    </p:spTree>
    <p:extLst>
      <p:ext uri="{BB962C8B-B14F-4D97-AF65-F5344CB8AC3E}">
        <p14:creationId xmlns:p14="http://schemas.microsoft.com/office/powerpoint/2010/main" val="4087219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smtClean="0"/>
              <a:t>In the</a:t>
            </a:r>
            <a:r>
              <a:rPr lang="en-US" baseline="0" dirty="0" smtClean="0"/>
              <a:t> next few slides, we will look at some TSCA statutory language that cabins EPA’s authority to regulate articles under TSCA</a:t>
            </a:r>
          </a:p>
          <a:p>
            <a:pPr marL="173422" indent="-173422">
              <a:buFont typeface="Arial" panose="020B0604020202020204" pitchFamily="34" charset="0"/>
              <a:buChar char="•"/>
            </a:pPr>
            <a:r>
              <a:rPr lang="en-US" baseline="0" dirty="0" smtClean="0"/>
              <a:t>Industry should be mindful of this as EPA proposes or finalizes future TSCA actions</a:t>
            </a:r>
          </a:p>
          <a:p>
            <a:pPr marL="173422" indent="-173422">
              <a:buFont typeface="Arial" panose="020B0604020202020204" pitchFamily="34" charset="0"/>
              <a:buChar char="•"/>
            </a:pPr>
            <a:r>
              <a:rPr lang="en-US" baseline="0" dirty="0" smtClean="0"/>
              <a:t>This language is from </a:t>
            </a:r>
            <a:r>
              <a:rPr lang="en-US" dirty="0" smtClean="0"/>
              <a:t>TSCA Section 5(a)(5)</a:t>
            </a:r>
            <a:r>
              <a:rPr lang="en-US" baseline="0" dirty="0" smtClean="0"/>
              <a:t> regarding SNURs</a:t>
            </a:r>
          </a:p>
          <a:p>
            <a:pPr marL="173422" indent="-173422">
              <a:buFont typeface="Arial" panose="020B0604020202020204" pitchFamily="34" charset="0"/>
              <a:buChar char="•"/>
            </a:pPr>
            <a:r>
              <a:rPr lang="en-US" baseline="0" dirty="0" smtClean="0"/>
              <a:t>SNURs may only apply to articles if EPA makes an affirmative finding that EXPOSURE from the article justifies the action industry would be required to take</a:t>
            </a: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7</a:t>
            </a:fld>
            <a:endParaRPr lang="en-US" dirty="0"/>
          </a:p>
        </p:txBody>
      </p:sp>
    </p:spTree>
    <p:extLst>
      <p:ext uri="{BB962C8B-B14F-4D97-AF65-F5344CB8AC3E}">
        <p14:creationId xmlns:p14="http://schemas.microsoft.com/office/powerpoint/2010/main" val="1126311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smtClean="0"/>
              <a:t>For</a:t>
            </a:r>
            <a:r>
              <a:rPr lang="en-US" baseline="0" dirty="0" smtClean="0"/>
              <a:t> a Section 6 rule on existing chemicals, if EPA wants to restrict articles, </a:t>
            </a:r>
            <a:r>
              <a:rPr lang="en-US" baseline="0" dirty="0" smtClean="0"/>
              <a:t>it </a:t>
            </a:r>
            <a:r>
              <a:rPr lang="en-US" baseline="0" dirty="0" smtClean="0"/>
              <a:t>can only to so “to the extent necessary” to address exposure risks EPA has identified</a:t>
            </a:r>
            <a:endParaRPr lang="en-US" dirty="0" smtClean="0"/>
          </a:p>
          <a:p>
            <a:endParaRPr lang="en-US" dirty="0" smtClean="0"/>
          </a:p>
          <a:p>
            <a:r>
              <a:rPr lang="en-US" dirty="0" smtClean="0"/>
              <a:t>TSCA Section 6(c)(2)(E)</a:t>
            </a: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8</a:t>
            </a:fld>
            <a:endParaRPr lang="en-US" dirty="0"/>
          </a:p>
        </p:txBody>
      </p:sp>
    </p:spTree>
    <p:extLst>
      <p:ext uri="{BB962C8B-B14F-4D97-AF65-F5344CB8AC3E}">
        <p14:creationId xmlns:p14="http://schemas.microsoft.com/office/powerpoint/2010/main" val="2469037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a:buFont typeface="Arial" panose="020B0604020202020204" pitchFamily="34" charset="0"/>
              <a:buChar char="•"/>
            </a:pPr>
            <a:r>
              <a:rPr lang="en-US" dirty="0" smtClean="0"/>
              <a:t>For any Section 6 </a:t>
            </a:r>
            <a:r>
              <a:rPr lang="en-US" dirty="0" smtClean="0"/>
              <a:t>restrictions, </a:t>
            </a:r>
            <a:r>
              <a:rPr lang="en-US" dirty="0" smtClean="0"/>
              <a:t>the statute requires EPA to set a deadline “as soon as practicable” but must “provide a reasonable transition</a:t>
            </a:r>
            <a:r>
              <a:rPr lang="en-US" baseline="0" dirty="0" smtClean="0"/>
              <a:t> period.”</a:t>
            </a:r>
            <a:r>
              <a:rPr lang="en-US" dirty="0" smtClean="0"/>
              <a:t> </a:t>
            </a:r>
          </a:p>
          <a:p>
            <a:endParaRPr lang="en-US" dirty="0" smtClean="0"/>
          </a:p>
          <a:p>
            <a:r>
              <a:rPr lang="en-US" dirty="0" smtClean="0"/>
              <a:t>TSCA Section 6(d)</a:t>
            </a:r>
            <a:endParaRPr lang="en-US" dirty="0"/>
          </a:p>
        </p:txBody>
      </p:sp>
      <p:sp>
        <p:nvSpPr>
          <p:cNvPr id="4" name="Slide Number Placeholder 3"/>
          <p:cNvSpPr>
            <a:spLocks noGrp="1"/>
          </p:cNvSpPr>
          <p:nvPr>
            <p:ph type="sldNum" sz="quarter" idx="10"/>
          </p:nvPr>
        </p:nvSpPr>
        <p:spPr/>
        <p:txBody>
          <a:bodyPr/>
          <a:lstStyle/>
          <a:p>
            <a:fld id="{6D395E18-2B28-42D7-8BFE-AB4496F998AD}" type="slidenum">
              <a:rPr lang="en-US" smtClean="0"/>
              <a:t>9</a:t>
            </a:fld>
            <a:endParaRPr lang="en-US" dirty="0"/>
          </a:p>
        </p:txBody>
      </p:sp>
    </p:spTree>
    <p:extLst>
      <p:ext uri="{BB962C8B-B14F-4D97-AF65-F5344CB8AC3E}">
        <p14:creationId xmlns:p14="http://schemas.microsoft.com/office/powerpoint/2010/main" val="2562149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785616" y="4695216"/>
            <a:ext cx="4928616" cy="240252"/>
          </a:xfrm>
        </p:spPr>
        <p:txBody>
          <a:bodyPr>
            <a:normAutofit/>
          </a:bodyPr>
          <a:lstStyle>
            <a:lvl1pPr algn="r">
              <a:buFontTx/>
              <a:buNone/>
              <a:defRPr sz="1100">
                <a:solidFill>
                  <a:schemeClr val="tx1"/>
                </a:solidFill>
              </a:defRPr>
            </a:lvl1pPr>
          </a:lstStyle>
          <a:p>
            <a:pPr lvl="0"/>
            <a:r>
              <a:rPr lang="en-US" dirty="0" smtClean="0"/>
              <a:t>Insert Footer Text Here</a:t>
            </a:r>
            <a:endParaRPr lang="en-US" dirty="0"/>
          </a:p>
        </p:txBody>
      </p:sp>
      <p:sp>
        <p:nvSpPr>
          <p:cNvPr id="14" name="Text Placeholder 13"/>
          <p:cNvSpPr>
            <a:spLocks noGrp="1"/>
          </p:cNvSpPr>
          <p:nvPr>
            <p:ph type="body" sz="quarter" idx="12" hasCustomPrompt="1"/>
          </p:nvPr>
        </p:nvSpPr>
        <p:spPr>
          <a:xfrm>
            <a:off x="533400" y="2363241"/>
            <a:ext cx="8183880" cy="377539"/>
          </a:xfrm>
        </p:spPr>
        <p:txBody>
          <a:bodyPr anchor="ctr">
            <a:normAutofit/>
          </a:bodyPr>
          <a:lstStyle>
            <a:lvl1pPr marL="0" indent="0">
              <a:spcBef>
                <a:spcPts val="300"/>
              </a:spcBef>
              <a:buFontTx/>
              <a:buNone/>
              <a:defRPr sz="2800">
                <a:solidFill>
                  <a:schemeClr val="accent1"/>
                </a:solidFill>
              </a:defRPr>
            </a:lvl1pPr>
          </a:lstStyle>
          <a:p>
            <a:pPr lvl="0"/>
            <a:r>
              <a:rPr lang="en-US" dirty="0" smtClean="0"/>
              <a:t>Client Name</a:t>
            </a:r>
            <a:endParaRPr lang="en-US" dirty="0"/>
          </a:p>
        </p:txBody>
      </p:sp>
      <p:sp>
        <p:nvSpPr>
          <p:cNvPr id="16" name="Text Placeholder 15"/>
          <p:cNvSpPr>
            <a:spLocks noGrp="1"/>
          </p:cNvSpPr>
          <p:nvPr>
            <p:ph type="body" sz="quarter" idx="13" hasCustomPrompt="1"/>
          </p:nvPr>
        </p:nvSpPr>
        <p:spPr>
          <a:xfrm>
            <a:off x="530352" y="1347317"/>
            <a:ext cx="8183880" cy="892366"/>
          </a:xfrm>
        </p:spPr>
        <p:txBody>
          <a:bodyPr anchor="b">
            <a:noAutofit/>
          </a:bodyPr>
          <a:lstStyle>
            <a:lvl1pPr marL="0" indent="0">
              <a:lnSpc>
                <a:spcPct val="90000"/>
              </a:lnSpc>
              <a:spcBef>
                <a:spcPts val="300"/>
              </a:spcBef>
              <a:buFontTx/>
              <a:buNone/>
              <a:defRPr sz="3200" b="1" baseline="0">
                <a:solidFill>
                  <a:schemeClr val="tx1"/>
                </a:solidFill>
              </a:defRPr>
            </a:lvl1pPr>
            <a:lvl2pPr>
              <a:defRPr sz="3200"/>
            </a:lvl2pPr>
            <a:lvl3pPr>
              <a:defRPr sz="3200"/>
            </a:lvl3pPr>
            <a:lvl4pPr>
              <a:defRPr sz="3200"/>
            </a:lvl4pPr>
            <a:lvl5pPr>
              <a:defRPr sz="3200"/>
            </a:lvl5pPr>
          </a:lstStyle>
          <a:p>
            <a:pPr lvl="0"/>
            <a:r>
              <a:rPr lang="en-US" dirty="0" smtClean="0"/>
              <a:t>Presentation Title</a:t>
            </a:r>
          </a:p>
          <a:p>
            <a:pPr lvl="0"/>
            <a:r>
              <a:rPr lang="en-US" dirty="0" smtClean="0"/>
              <a:t>2nd Line of Presentation</a:t>
            </a:r>
          </a:p>
        </p:txBody>
      </p:sp>
      <p:sp>
        <p:nvSpPr>
          <p:cNvPr id="18" name="Text Placeholder 17"/>
          <p:cNvSpPr>
            <a:spLocks noGrp="1"/>
          </p:cNvSpPr>
          <p:nvPr>
            <p:ph type="body" sz="quarter" idx="14" hasCustomPrompt="1"/>
          </p:nvPr>
        </p:nvSpPr>
        <p:spPr>
          <a:xfrm>
            <a:off x="533400" y="2844165"/>
            <a:ext cx="8183880" cy="677248"/>
          </a:xfrm>
        </p:spPr>
        <p:txBody>
          <a:bodyPr numCol="2" spcCol="457200" anchor="ctr">
            <a:noAutofit/>
          </a:bodyPr>
          <a:lstStyle>
            <a:lvl1pPr marL="0" indent="0">
              <a:spcBef>
                <a:spcPts val="300"/>
              </a:spcBef>
              <a:buFontTx/>
              <a:buNone/>
              <a:defRPr sz="1600" b="1" baseline="0">
                <a:solidFill>
                  <a:schemeClr val="tx1"/>
                </a:solidFill>
              </a:defRPr>
            </a:lvl1pPr>
          </a:lstStyle>
          <a:p>
            <a:pPr lvl="0"/>
            <a:r>
              <a:rPr lang="en-US" dirty="0" smtClean="0"/>
              <a:t>B&amp;D Presenter Name 1	</a:t>
            </a:r>
          </a:p>
          <a:p>
            <a:pPr lvl="0"/>
            <a:r>
              <a:rPr lang="en-US" dirty="0" smtClean="0"/>
              <a:t>B&amp;D Presenter Name 2</a:t>
            </a:r>
          </a:p>
          <a:p>
            <a:pPr lvl="0"/>
            <a:r>
              <a:rPr lang="en-US" dirty="0" smtClean="0"/>
              <a:t>B&amp;D Presenter Name 3</a:t>
            </a:r>
          </a:p>
          <a:p>
            <a:pPr lvl="0"/>
            <a:r>
              <a:rPr lang="en-US" dirty="0" smtClean="0"/>
              <a:t>B&amp;D Presenter Name 4</a:t>
            </a:r>
            <a:endParaRPr lang="en-US" dirty="0"/>
          </a:p>
        </p:txBody>
      </p:sp>
      <p:sp>
        <p:nvSpPr>
          <p:cNvPr id="20" name="Text Placeholder 19"/>
          <p:cNvSpPr>
            <a:spLocks noGrp="1"/>
          </p:cNvSpPr>
          <p:nvPr>
            <p:ph type="body" sz="quarter" idx="15" hasCustomPrompt="1"/>
          </p:nvPr>
        </p:nvSpPr>
        <p:spPr>
          <a:xfrm>
            <a:off x="533400" y="3625012"/>
            <a:ext cx="8153400" cy="253981"/>
          </a:xfrm>
        </p:spPr>
        <p:txBody>
          <a:bodyPr anchor="ctr">
            <a:normAutofit/>
          </a:bodyPr>
          <a:lstStyle>
            <a:lvl1pPr marL="0" indent="0">
              <a:spcBef>
                <a:spcPts val="300"/>
              </a:spcBef>
              <a:buFontTx/>
              <a:buNone/>
              <a:defRPr sz="1800">
                <a:solidFill>
                  <a:schemeClr val="tx2"/>
                </a:solidFill>
              </a:defRPr>
            </a:lvl1pPr>
          </a:lstStyle>
          <a:p>
            <a:pPr lvl="0"/>
            <a:r>
              <a:rPr lang="en-US" smtClean="0"/>
              <a:t>Presentation Date</a:t>
            </a:r>
            <a:endParaRPr lang="en-US"/>
          </a:p>
        </p:txBody>
      </p:sp>
      <p:pic>
        <p:nvPicPr>
          <p:cNvPr id="6" name="Picture 5" descr="blue wave.png"/>
          <p:cNvPicPr>
            <a:picLocks noChangeAspect="1"/>
          </p:cNvPicPr>
          <p:nvPr userDrawn="1"/>
        </p:nvPicPr>
        <p:blipFill rotWithShape="1">
          <a:blip r:embed="rId2" cstate="print">
            <a:extLst>
              <a:ext uri="{28A0092B-C50C-407E-A947-70E740481C1C}">
                <a14:useLocalDpi xmlns:a14="http://schemas.microsoft.com/office/drawing/2010/main" val="0"/>
              </a:ext>
            </a:extLst>
          </a:blip>
          <a:srcRect t="21585"/>
          <a:stretch/>
        </p:blipFill>
        <p:spPr>
          <a:xfrm flipH="1">
            <a:off x="-11045" y="-1"/>
            <a:ext cx="9171432" cy="1123028"/>
          </a:xfrm>
          <a:prstGeom prst="rect">
            <a:avLst/>
          </a:prstGeom>
        </p:spPr>
      </p:pic>
      <p:pic>
        <p:nvPicPr>
          <p:cNvPr id="9" name="Picture 8" descr="NEW_BD_logo.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7298" y="4257010"/>
            <a:ext cx="1784087" cy="606292"/>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6" name="Rectangle 25"/>
          <p:cNvSpPr/>
          <p:nvPr userDrawn="1"/>
        </p:nvSpPr>
        <p:spPr>
          <a:xfrm>
            <a:off x="640080" y="947280"/>
            <a:ext cx="2542032" cy="3514548"/>
          </a:xfrm>
          <a:prstGeom prst="rect">
            <a:avLst/>
          </a:prstGeom>
          <a:solidFill>
            <a:srgbClr val="E4F7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30352" y="185337"/>
            <a:ext cx="8193024" cy="665842"/>
          </a:xfrm>
        </p:spPr>
        <p:txBody>
          <a:bodyPr/>
          <a:lstStyle>
            <a:lvl1pPr>
              <a:lnSpc>
                <a:spcPct val="90000"/>
              </a:lnSpc>
              <a:defRPr baseline="0"/>
            </a:lvl1pPr>
          </a:lstStyle>
          <a:p>
            <a:r>
              <a:rPr lang="en-US" smtClean="0"/>
              <a:t>Click to edit Master title style</a:t>
            </a:r>
            <a:endParaRPr lang="en-US"/>
          </a:p>
        </p:txBody>
      </p:sp>
      <p:sp>
        <p:nvSpPr>
          <p:cNvPr id="7" name="Footer Placeholder 4"/>
          <p:cNvSpPr>
            <a:spLocks noGrp="1"/>
          </p:cNvSpPr>
          <p:nvPr>
            <p:ph type="ftr" sz="quarter" idx="3"/>
          </p:nvPr>
        </p:nvSpPr>
        <p:spPr>
          <a:xfrm>
            <a:off x="2121408" y="4784453"/>
            <a:ext cx="6236208" cy="274097"/>
          </a:xfrm>
          <a:prstGeom prst="rect">
            <a:avLst/>
          </a:prstGeom>
        </p:spPr>
        <p:txBody>
          <a:bodyPr vert="horz" lIns="91440" tIns="45720" rIns="91440" bIns="45720" rtlCol="0" anchor="ctr"/>
          <a:lstStyle>
            <a:lvl1pPr algn="ctr">
              <a:defRPr sz="900">
                <a:solidFill>
                  <a:schemeClr val="accent1"/>
                </a:solidFill>
                <a:latin typeface="Verdana" pitchFamily="34" charset="0"/>
                <a:ea typeface="Verdana" pitchFamily="34" charset="0"/>
                <a:cs typeface="Verdana" pitchFamily="34" charset="0"/>
              </a:defRPr>
            </a:lvl1pPr>
          </a:lstStyle>
          <a:p>
            <a:r>
              <a:rPr lang="en-US" dirty="0" smtClean="0"/>
              <a:t>Product Stewardship Council - March 15, 2022</a:t>
            </a:r>
            <a:endParaRPr lang="en-US" dirty="0"/>
          </a:p>
        </p:txBody>
      </p:sp>
      <p:sp>
        <p:nvSpPr>
          <p:cNvPr id="23" name="Rectangle 22"/>
          <p:cNvSpPr/>
          <p:nvPr userDrawn="1"/>
        </p:nvSpPr>
        <p:spPr>
          <a:xfrm>
            <a:off x="640080" y="947281"/>
            <a:ext cx="2542032" cy="3981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Placeholder 24"/>
          <p:cNvSpPr>
            <a:spLocks noGrp="1"/>
          </p:cNvSpPr>
          <p:nvPr>
            <p:ph type="body" sz="quarter" idx="13" hasCustomPrompt="1"/>
          </p:nvPr>
        </p:nvSpPr>
        <p:spPr>
          <a:xfrm>
            <a:off x="640080" y="947281"/>
            <a:ext cx="2542032" cy="398132"/>
          </a:xfrm>
        </p:spPr>
        <p:txBody>
          <a:bodyPr anchor="ctr">
            <a:normAutofit/>
          </a:bodyPr>
          <a:lstStyle>
            <a:lvl1pPr marL="0" indent="0" algn="ctr">
              <a:spcBef>
                <a:spcPts val="300"/>
              </a:spcBef>
              <a:buFontTx/>
              <a:buNone/>
              <a:defRPr sz="1600" b="1">
                <a:solidFill>
                  <a:schemeClr val="bg1"/>
                </a:solidFill>
              </a:defRPr>
            </a:lvl1pPr>
          </a:lstStyle>
          <a:p>
            <a:pPr lvl="0"/>
            <a:r>
              <a:rPr lang="en-US" smtClean="0"/>
              <a:t>INSERT TITLE</a:t>
            </a:r>
            <a:endParaRPr lang="en-US"/>
          </a:p>
        </p:txBody>
      </p:sp>
      <p:sp>
        <p:nvSpPr>
          <p:cNvPr id="29" name="Rectangle 28"/>
          <p:cNvSpPr/>
          <p:nvPr userDrawn="1"/>
        </p:nvSpPr>
        <p:spPr>
          <a:xfrm>
            <a:off x="3429000" y="947280"/>
            <a:ext cx="2542032" cy="3514548"/>
          </a:xfrm>
          <a:prstGeom prst="rect">
            <a:avLst/>
          </a:prstGeom>
          <a:solidFill>
            <a:srgbClr val="FE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userDrawn="1"/>
        </p:nvSpPr>
        <p:spPr>
          <a:xfrm>
            <a:off x="3429000" y="947281"/>
            <a:ext cx="2542032" cy="3981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 Placeholder 24"/>
          <p:cNvSpPr>
            <a:spLocks noGrp="1"/>
          </p:cNvSpPr>
          <p:nvPr>
            <p:ph type="body" sz="quarter" idx="15" hasCustomPrompt="1"/>
          </p:nvPr>
        </p:nvSpPr>
        <p:spPr>
          <a:xfrm>
            <a:off x="3429000" y="947281"/>
            <a:ext cx="2542032" cy="398132"/>
          </a:xfrm>
        </p:spPr>
        <p:txBody>
          <a:bodyPr anchor="ctr">
            <a:normAutofit/>
          </a:bodyPr>
          <a:lstStyle>
            <a:lvl1pPr marL="0" indent="0" algn="ctr">
              <a:spcBef>
                <a:spcPts val="300"/>
              </a:spcBef>
              <a:buFontTx/>
              <a:buNone/>
              <a:defRPr sz="1600" b="1">
                <a:solidFill>
                  <a:schemeClr val="bg1"/>
                </a:solidFill>
              </a:defRPr>
            </a:lvl1pPr>
          </a:lstStyle>
          <a:p>
            <a:pPr lvl="0"/>
            <a:r>
              <a:rPr lang="en-US" dirty="0" smtClean="0"/>
              <a:t>INSERT TITLE</a:t>
            </a:r>
            <a:endParaRPr lang="en-US" dirty="0"/>
          </a:p>
        </p:txBody>
      </p:sp>
      <p:sp>
        <p:nvSpPr>
          <p:cNvPr id="34" name="Rectangle 33"/>
          <p:cNvSpPr/>
          <p:nvPr userDrawn="1"/>
        </p:nvSpPr>
        <p:spPr>
          <a:xfrm>
            <a:off x="6172200" y="947280"/>
            <a:ext cx="2542032" cy="3514548"/>
          </a:xfrm>
          <a:prstGeom prst="rect">
            <a:avLst/>
          </a:prstGeom>
          <a:solidFill>
            <a:srgbClr val="C9E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p:cNvSpPr/>
          <p:nvPr userDrawn="1"/>
        </p:nvSpPr>
        <p:spPr>
          <a:xfrm>
            <a:off x="6172200" y="947281"/>
            <a:ext cx="2542032" cy="3981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 Placeholder 24"/>
          <p:cNvSpPr>
            <a:spLocks noGrp="1"/>
          </p:cNvSpPr>
          <p:nvPr>
            <p:ph type="body" sz="quarter" idx="17" hasCustomPrompt="1"/>
          </p:nvPr>
        </p:nvSpPr>
        <p:spPr>
          <a:xfrm>
            <a:off x="6172200" y="947281"/>
            <a:ext cx="2542032" cy="398132"/>
          </a:xfrm>
        </p:spPr>
        <p:txBody>
          <a:bodyPr anchor="ctr">
            <a:normAutofit/>
          </a:bodyPr>
          <a:lstStyle>
            <a:lvl1pPr marL="0" indent="0" algn="ctr">
              <a:spcBef>
                <a:spcPts val="300"/>
              </a:spcBef>
              <a:buFontTx/>
              <a:buNone/>
              <a:defRPr sz="1600" b="1">
                <a:solidFill>
                  <a:schemeClr val="bg1"/>
                </a:solidFill>
              </a:defRPr>
            </a:lvl1pPr>
          </a:lstStyle>
          <a:p>
            <a:pPr lvl="0"/>
            <a:r>
              <a:rPr lang="en-US" dirty="0" smtClean="0"/>
              <a:t>INSERT TITLE</a:t>
            </a:r>
            <a:endParaRPr lang="en-US" dirty="0"/>
          </a:p>
        </p:txBody>
      </p:sp>
      <p:sp>
        <p:nvSpPr>
          <p:cNvPr id="42" name="Text Placeholder 41"/>
          <p:cNvSpPr>
            <a:spLocks noGrp="1"/>
          </p:cNvSpPr>
          <p:nvPr>
            <p:ph type="body" sz="quarter" idx="19" hasCustomPrompt="1"/>
          </p:nvPr>
        </p:nvSpPr>
        <p:spPr>
          <a:xfrm>
            <a:off x="722376" y="1484986"/>
            <a:ext cx="2377440" cy="2910485"/>
          </a:xfrm>
        </p:spPr>
        <p:txBody>
          <a:bodyPr/>
          <a:lstStyle>
            <a:lvl1pPr marL="123825" indent="-188913">
              <a:lnSpc>
                <a:spcPct val="100000"/>
              </a:lnSpc>
              <a:spcBef>
                <a:spcPts val="500"/>
              </a:spcBef>
              <a:spcAft>
                <a:spcPct val="0"/>
              </a:spcAft>
              <a:buClr>
                <a:srgbClr val="40A4C5"/>
              </a:buClr>
              <a:buSzTx/>
              <a:buFont typeface="Arial" pitchFamily="34" charset="0"/>
              <a:buChar char="•"/>
              <a:defRPr sz="1400" b="0" baseline="0">
                <a:solidFill>
                  <a:schemeClr val="tx1"/>
                </a:solidFill>
              </a:defRPr>
            </a:lvl1pPr>
            <a:lvl2pPr marL="512763" indent="-280988">
              <a:spcBef>
                <a:spcPts val="500"/>
              </a:spcBef>
              <a:buSzTx/>
              <a:buFont typeface="Verdana" panose="020B0604030504040204" pitchFamily="34" charset="0"/>
              <a:buChar char="−"/>
              <a:defRPr sz="1300" b="0" baseline="0">
                <a:solidFill>
                  <a:schemeClr val="tx1"/>
                </a:solidFill>
              </a:defRPr>
            </a:lvl2pPr>
            <a:lvl3pPr marL="746125" indent="-228600">
              <a:lnSpc>
                <a:spcPct val="100000"/>
              </a:lnSpc>
              <a:spcBef>
                <a:spcPts val="400"/>
              </a:spcBef>
              <a:buSzTx/>
              <a:buFont typeface="Verdana" pitchFamily="34" charset="0"/>
              <a:buChar char="◦"/>
              <a:defRPr sz="1200" baseline="0">
                <a:solidFill>
                  <a:schemeClr val="tx1"/>
                </a:solidFill>
              </a:defRPr>
            </a:lvl3pPr>
            <a:lvl4pPr marL="973138" indent="-227013">
              <a:spcBef>
                <a:spcPts val="400"/>
              </a:spcBef>
              <a:defRPr sz="1100">
                <a:solidFill>
                  <a:schemeClr val="tx1"/>
                </a:solidFill>
              </a:defRPr>
            </a:lvl4pPr>
          </a:lstStyle>
          <a:p>
            <a:pPr lvl="0"/>
            <a:r>
              <a:rPr lang="en-US" smtClean="0"/>
              <a:t>Sample Bullet Copy</a:t>
            </a:r>
          </a:p>
          <a:p>
            <a:pPr lvl="1"/>
            <a:r>
              <a:rPr lang="en-US" smtClean="0"/>
              <a:t>Third level</a:t>
            </a:r>
          </a:p>
          <a:p>
            <a:pPr lvl="2"/>
            <a:r>
              <a:rPr lang="en-US" smtClean="0"/>
              <a:t>Fourth level</a:t>
            </a:r>
          </a:p>
          <a:p>
            <a:pPr lvl="3"/>
            <a:r>
              <a:rPr lang="en-US" smtClean="0"/>
              <a:t>Fifth level</a:t>
            </a:r>
            <a:endParaRPr lang="en-US"/>
          </a:p>
        </p:txBody>
      </p:sp>
      <p:sp>
        <p:nvSpPr>
          <p:cNvPr id="16"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
        <p:nvSpPr>
          <p:cNvPr id="21" name="Text Placeholder 41"/>
          <p:cNvSpPr>
            <a:spLocks noGrp="1"/>
          </p:cNvSpPr>
          <p:nvPr>
            <p:ph type="body" sz="quarter" idx="20" hasCustomPrompt="1"/>
          </p:nvPr>
        </p:nvSpPr>
        <p:spPr>
          <a:xfrm>
            <a:off x="3511296" y="1484986"/>
            <a:ext cx="2377440" cy="2910485"/>
          </a:xfrm>
        </p:spPr>
        <p:txBody>
          <a:bodyPr/>
          <a:lstStyle>
            <a:lvl1pPr marL="123825" indent="-188913">
              <a:lnSpc>
                <a:spcPct val="100000"/>
              </a:lnSpc>
              <a:spcBef>
                <a:spcPts val="500"/>
              </a:spcBef>
              <a:spcAft>
                <a:spcPct val="0"/>
              </a:spcAft>
              <a:buClr>
                <a:srgbClr val="40A4C5"/>
              </a:buClr>
              <a:buSzTx/>
              <a:buFont typeface="Arial" pitchFamily="34" charset="0"/>
              <a:buChar char="•"/>
              <a:defRPr sz="1400" b="0" baseline="0">
                <a:solidFill>
                  <a:schemeClr val="tx1"/>
                </a:solidFill>
              </a:defRPr>
            </a:lvl1pPr>
            <a:lvl2pPr marL="512763" indent="-280988">
              <a:spcBef>
                <a:spcPts val="500"/>
              </a:spcBef>
              <a:buSzTx/>
              <a:buFont typeface="Verdana" panose="020B0604030504040204" pitchFamily="34" charset="0"/>
              <a:buChar char="−"/>
              <a:defRPr sz="1300" b="0" baseline="0">
                <a:solidFill>
                  <a:schemeClr val="tx1"/>
                </a:solidFill>
              </a:defRPr>
            </a:lvl2pPr>
            <a:lvl3pPr marL="746125" indent="-228600">
              <a:lnSpc>
                <a:spcPct val="100000"/>
              </a:lnSpc>
              <a:spcBef>
                <a:spcPts val="400"/>
              </a:spcBef>
              <a:buSzTx/>
              <a:buFont typeface="Verdana" pitchFamily="34" charset="0"/>
              <a:buChar char="◦"/>
              <a:defRPr sz="1200" baseline="0">
                <a:solidFill>
                  <a:schemeClr val="tx1"/>
                </a:solidFill>
              </a:defRPr>
            </a:lvl3pPr>
            <a:lvl4pPr marL="973138" indent="-227013">
              <a:spcBef>
                <a:spcPts val="400"/>
              </a:spcBef>
              <a:defRPr sz="1100">
                <a:solidFill>
                  <a:schemeClr val="tx1"/>
                </a:solidFill>
              </a:defRPr>
            </a:lvl4pPr>
          </a:lstStyle>
          <a:p>
            <a:pPr lvl="0"/>
            <a:r>
              <a:rPr lang="en-US" smtClean="0"/>
              <a:t>Sample Bullet Copy</a:t>
            </a:r>
          </a:p>
          <a:p>
            <a:pPr lvl="1"/>
            <a:r>
              <a:rPr lang="en-US" smtClean="0"/>
              <a:t>Third level</a:t>
            </a:r>
          </a:p>
          <a:p>
            <a:pPr lvl="2"/>
            <a:r>
              <a:rPr lang="en-US" smtClean="0"/>
              <a:t>Fourth level</a:t>
            </a:r>
          </a:p>
          <a:p>
            <a:pPr lvl="3"/>
            <a:r>
              <a:rPr lang="en-US" smtClean="0"/>
              <a:t>Fifth level</a:t>
            </a:r>
            <a:endParaRPr lang="en-US"/>
          </a:p>
        </p:txBody>
      </p:sp>
      <p:sp>
        <p:nvSpPr>
          <p:cNvPr id="22" name="Text Placeholder 41"/>
          <p:cNvSpPr>
            <a:spLocks noGrp="1"/>
          </p:cNvSpPr>
          <p:nvPr>
            <p:ph type="body" sz="quarter" idx="21" hasCustomPrompt="1"/>
          </p:nvPr>
        </p:nvSpPr>
        <p:spPr>
          <a:xfrm>
            <a:off x="6254496" y="1484986"/>
            <a:ext cx="2377440" cy="2910485"/>
          </a:xfrm>
        </p:spPr>
        <p:txBody>
          <a:bodyPr/>
          <a:lstStyle>
            <a:lvl1pPr marL="123825" indent="-188913">
              <a:lnSpc>
                <a:spcPct val="100000"/>
              </a:lnSpc>
              <a:spcBef>
                <a:spcPts val="500"/>
              </a:spcBef>
              <a:spcAft>
                <a:spcPct val="0"/>
              </a:spcAft>
              <a:buClr>
                <a:srgbClr val="40A4C5"/>
              </a:buClr>
              <a:buSzTx/>
              <a:buFont typeface="Arial" pitchFamily="34" charset="0"/>
              <a:buChar char="•"/>
              <a:defRPr sz="1400" b="0" baseline="0">
                <a:solidFill>
                  <a:schemeClr val="tx1"/>
                </a:solidFill>
              </a:defRPr>
            </a:lvl1pPr>
            <a:lvl2pPr marL="512763" indent="-280988">
              <a:spcBef>
                <a:spcPts val="500"/>
              </a:spcBef>
              <a:buSzTx/>
              <a:buFont typeface="Verdana" panose="020B0604030504040204" pitchFamily="34" charset="0"/>
              <a:buChar char="−"/>
              <a:defRPr sz="1300" b="0" baseline="0">
                <a:solidFill>
                  <a:schemeClr val="tx1"/>
                </a:solidFill>
              </a:defRPr>
            </a:lvl2pPr>
            <a:lvl3pPr marL="746125" indent="-228600">
              <a:lnSpc>
                <a:spcPct val="100000"/>
              </a:lnSpc>
              <a:spcBef>
                <a:spcPts val="400"/>
              </a:spcBef>
              <a:buSzTx/>
              <a:buFont typeface="Verdana" pitchFamily="34" charset="0"/>
              <a:buChar char="◦"/>
              <a:defRPr sz="1200" baseline="0">
                <a:solidFill>
                  <a:schemeClr val="tx1"/>
                </a:solidFill>
              </a:defRPr>
            </a:lvl3pPr>
            <a:lvl4pPr marL="973138" indent="-227013">
              <a:spcBef>
                <a:spcPts val="400"/>
              </a:spcBef>
              <a:defRPr sz="1100">
                <a:solidFill>
                  <a:schemeClr val="tx1"/>
                </a:solidFill>
              </a:defRPr>
            </a:lvl4pPr>
          </a:lstStyle>
          <a:p>
            <a:pPr lvl="0"/>
            <a:r>
              <a:rPr lang="en-US" smtClean="0"/>
              <a:t>Sample Bullet Copy</a:t>
            </a:r>
          </a:p>
          <a:p>
            <a:pPr lvl="1"/>
            <a:r>
              <a:rPr lang="en-US" smtClean="0"/>
              <a:t>Third level</a:t>
            </a:r>
          </a:p>
          <a:p>
            <a:pPr lvl="2"/>
            <a:r>
              <a:rPr lang="en-US" smtClean="0"/>
              <a:t>Fourth level</a:t>
            </a:r>
          </a:p>
          <a:p>
            <a:pPr lvl="3"/>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Divider Slide_Image">
    <p:spTree>
      <p:nvGrpSpPr>
        <p:cNvPr id="1" name=""/>
        <p:cNvGrpSpPr/>
        <p:nvPr/>
      </p:nvGrpSpPr>
      <p:grpSpPr>
        <a:xfrm>
          <a:off x="0" y="0"/>
          <a:ext cx="0" cy="0"/>
          <a:chOff x="0" y="0"/>
          <a:chExt cx="0" cy="0"/>
        </a:xfrm>
      </p:grpSpPr>
      <p:sp>
        <p:nvSpPr>
          <p:cNvPr id="10" name="Picture Placeholder 9"/>
          <p:cNvSpPr>
            <a:spLocks noGrp="1"/>
          </p:cNvSpPr>
          <p:nvPr>
            <p:ph type="pic" sz="quarter" idx="11" hasCustomPrompt="1"/>
          </p:nvPr>
        </p:nvSpPr>
        <p:spPr>
          <a:xfrm>
            <a:off x="201168" y="0"/>
            <a:ext cx="8942832" cy="5148263"/>
          </a:xfrm>
          <a:solidFill>
            <a:schemeClr val="accent6"/>
          </a:solidFill>
        </p:spPr>
        <p:txBody>
          <a:bodyPr anchor="ctr">
            <a:normAutofit/>
          </a:bodyPr>
          <a:lstStyle>
            <a:lvl1pPr algn="ctr">
              <a:buFontTx/>
              <a:buNone/>
              <a:defRPr sz="1200">
                <a:solidFill>
                  <a:schemeClr val="accent1"/>
                </a:solidFill>
              </a:defRPr>
            </a:lvl1pPr>
          </a:lstStyle>
          <a:p>
            <a:r>
              <a:rPr lang="en-US" dirty="0" smtClean="0"/>
              <a:t>Insert Image Here</a:t>
            </a:r>
            <a:endParaRPr lang="en-US" dirty="0"/>
          </a:p>
        </p:txBody>
      </p:sp>
      <p:sp>
        <p:nvSpPr>
          <p:cNvPr id="14" name="Text Placeholder 13"/>
          <p:cNvSpPr>
            <a:spLocks noGrp="1"/>
          </p:cNvSpPr>
          <p:nvPr>
            <p:ph type="body" sz="quarter" idx="12" hasCustomPrompt="1"/>
          </p:nvPr>
        </p:nvSpPr>
        <p:spPr>
          <a:xfrm>
            <a:off x="640080" y="1475834"/>
            <a:ext cx="8074152" cy="695284"/>
          </a:xfrm>
        </p:spPr>
        <p:txBody>
          <a:bodyPr>
            <a:normAutofit/>
          </a:bodyPr>
          <a:lstStyle>
            <a:lvl1pPr algn="ctr">
              <a:buFontTx/>
              <a:buNone/>
              <a:defRPr sz="3600" baseline="0">
                <a:solidFill>
                  <a:schemeClr val="bg1"/>
                </a:solidFill>
              </a:defRPr>
            </a:lvl1pPr>
          </a:lstStyle>
          <a:p>
            <a:pPr lvl="0"/>
            <a:r>
              <a:rPr lang="en-US" dirty="0" smtClean="0"/>
              <a:t>Sub-head Statement Here</a:t>
            </a:r>
            <a:endParaRPr lang="en-US" dirty="0"/>
          </a:p>
        </p:txBody>
      </p:sp>
      <p:sp>
        <p:nvSpPr>
          <p:cNvPr id="8" name="Title 1"/>
          <p:cNvSpPr>
            <a:spLocks noGrp="1"/>
          </p:cNvSpPr>
          <p:nvPr>
            <p:ph type="title" hasCustomPrompt="1"/>
          </p:nvPr>
        </p:nvSpPr>
        <p:spPr>
          <a:xfrm>
            <a:off x="640080" y="553636"/>
            <a:ext cx="8074152" cy="915336"/>
          </a:xfrm>
        </p:spPr>
        <p:txBody>
          <a:bodyPr anchor="t" anchorCtr="0">
            <a:normAutofit/>
          </a:bodyPr>
          <a:lstStyle>
            <a:lvl1pPr marL="0" marR="0" indent="0" algn="ctr" defTabSz="914400" rtl="0" eaLnBrk="1" fontAlgn="auto" latinLnBrk="0" hangingPunct="1">
              <a:lnSpc>
                <a:spcPct val="100000"/>
              </a:lnSpc>
              <a:spcBef>
                <a:spcPts val="300"/>
              </a:spcBef>
              <a:spcAft>
                <a:spcPct val="0"/>
              </a:spcAft>
              <a:defRPr sz="2400" baseline="0">
                <a:solidFill>
                  <a:schemeClr val="bg1"/>
                </a:solidFill>
              </a:defRPr>
            </a:lvl1pPr>
          </a:lstStyle>
          <a:p>
            <a:pPr marL="0" marR="0" lvl="0" indent="0" defTabSz="914400" rtl="0" eaLnBrk="1" fontAlgn="auto" latinLnBrk="0" hangingPunct="1">
              <a:lnSpc>
                <a:spcPct val="100000"/>
              </a:lnSpc>
              <a:spcBef>
                <a:spcPts val="300"/>
              </a:spcBef>
              <a:spcAft>
                <a:spcPct val="0"/>
              </a:spcAft>
              <a:defRPr/>
            </a:pPr>
            <a:r>
              <a:rPr lang="en-US" dirty="0" smtClean="0"/>
              <a:t>New Section/Subsection Divider</a:t>
            </a:r>
            <a:br>
              <a:rPr lang="en-US" dirty="0" smtClean="0"/>
            </a:br>
            <a:r>
              <a:rPr lang="en-US" dirty="0" smtClean="0"/>
              <a:t>Option 2 – Picture Background and Blue Bar</a:t>
            </a:r>
          </a:p>
        </p:txBody>
      </p:sp>
      <p:sp>
        <p:nvSpPr>
          <p:cNvPr id="6" name="Rectangle 5"/>
          <p:cNvSpPr/>
          <p:nvPr userDrawn="1"/>
        </p:nvSpPr>
        <p:spPr>
          <a:xfrm>
            <a:off x="1" y="0"/>
            <a:ext cx="205431" cy="5148263"/>
          </a:xfrm>
          <a:prstGeom prst="rect">
            <a:avLst/>
          </a:prstGeom>
          <a:solidFill>
            <a:srgbClr val="2094E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vider Slide_Image_Plain">
    <p:spTree>
      <p:nvGrpSpPr>
        <p:cNvPr id="1" name=""/>
        <p:cNvGrpSpPr/>
        <p:nvPr/>
      </p:nvGrpSpPr>
      <p:grpSpPr>
        <a:xfrm>
          <a:off x="0" y="0"/>
          <a:ext cx="0" cy="0"/>
          <a:chOff x="0" y="0"/>
          <a:chExt cx="0" cy="0"/>
        </a:xfrm>
      </p:grpSpPr>
      <p:sp>
        <p:nvSpPr>
          <p:cNvPr id="10" name="Picture Placeholder 9"/>
          <p:cNvSpPr>
            <a:spLocks noGrp="1"/>
          </p:cNvSpPr>
          <p:nvPr>
            <p:ph type="pic" sz="quarter" idx="11" hasCustomPrompt="1"/>
          </p:nvPr>
        </p:nvSpPr>
        <p:spPr>
          <a:xfrm>
            <a:off x="0" y="0"/>
            <a:ext cx="9144000" cy="5148263"/>
          </a:xfrm>
          <a:solidFill>
            <a:schemeClr val="accent6"/>
          </a:solidFill>
        </p:spPr>
        <p:txBody>
          <a:bodyPr anchor="ctr">
            <a:normAutofit/>
          </a:bodyPr>
          <a:lstStyle>
            <a:lvl1pPr algn="ctr">
              <a:buFontTx/>
              <a:buNone/>
              <a:defRPr sz="1200">
                <a:solidFill>
                  <a:srgbClr val="40A4C5"/>
                </a:solidFill>
              </a:defRPr>
            </a:lvl1pPr>
          </a:lstStyle>
          <a:p>
            <a:r>
              <a:rPr lang="en-US" dirty="0" smtClean="0"/>
              <a:t>Insert Image Here</a:t>
            </a:r>
            <a:endParaRPr lang="en-US" dirty="0"/>
          </a:p>
        </p:txBody>
      </p:sp>
      <p:sp>
        <p:nvSpPr>
          <p:cNvPr id="14" name="Text Placeholder 13"/>
          <p:cNvSpPr>
            <a:spLocks noGrp="1"/>
          </p:cNvSpPr>
          <p:nvPr>
            <p:ph type="body" sz="quarter" idx="12" hasCustomPrompt="1"/>
          </p:nvPr>
        </p:nvSpPr>
        <p:spPr>
          <a:xfrm>
            <a:off x="640080" y="1475834"/>
            <a:ext cx="8074152" cy="749561"/>
          </a:xfrm>
        </p:spPr>
        <p:txBody>
          <a:bodyPr>
            <a:normAutofit/>
          </a:bodyPr>
          <a:lstStyle>
            <a:lvl1pPr algn="ctr">
              <a:buFontTx/>
              <a:buNone/>
              <a:defRPr sz="3600" baseline="0">
                <a:solidFill>
                  <a:schemeClr val="bg1"/>
                </a:solidFill>
              </a:defRPr>
            </a:lvl1pPr>
          </a:lstStyle>
          <a:p>
            <a:pPr lvl="0"/>
            <a:r>
              <a:rPr lang="en-US" dirty="0" smtClean="0"/>
              <a:t>Sub-head Statement Here</a:t>
            </a:r>
            <a:endParaRPr lang="en-US" dirty="0"/>
          </a:p>
        </p:txBody>
      </p:sp>
      <p:sp>
        <p:nvSpPr>
          <p:cNvPr id="5" name="Title 1"/>
          <p:cNvSpPr>
            <a:spLocks noGrp="1"/>
          </p:cNvSpPr>
          <p:nvPr>
            <p:ph type="title" hasCustomPrompt="1"/>
          </p:nvPr>
        </p:nvSpPr>
        <p:spPr>
          <a:xfrm>
            <a:off x="640080" y="618770"/>
            <a:ext cx="8074152" cy="850202"/>
          </a:xfrm>
        </p:spPr>
        <p:txBody>
          <a:bodyPr anchor="t" anchorCtr="0">
            <a:normAutofit/>
          </a:bodyPr>
          <a:lstStyle>
            <a:lvl1pPr marL="0" marR="0" indent="0" algn="ctr" defTabSz="914400" rtl="0" eaLnBrk="1" fontAlgn="auto" latinLnBrk="0" hangingPunct="1">
              <a:lnSpc>
                <a:spcPct val="100000"/>
              </a:lnSpc>
              <a:spcBef>
                <a:spcPts val="300"/>
              </a:spcBef>
              <a:spcAft>
                <a:spcPct val="0"/>
              </a:spcAft>
              <a:defRPr sz="2100" baseline="0">
                <a:solidFill>
                  <a:schemeClr val="bg1"/>
                </a:solidFill>
              </a:defRPr>
            </a:lvl1pPr>
          </a:lstStyle>
          <a:p>
            <a:pPr marL="0" marR="0" lvl="0" indent="0" defTabSz="914400" rtl="0" eaLnBrk="1" fontAlgn="auto" latinLnBrk="0" hangingPunct="1">
              <a:lnSpc>
                <a:spcPct val="100000"/>
              </a:lnSpc>
              <a:spcBef>
                <a:spcPts val="300"/>
              </a:spcBef>
              <a:spcAft>
                <a:spcPct val="0"/>
              </a:spcAft>
              <a:defRPr/>
            </a:pPr>
            <a:r>
              <a:rPr lang="en-US" dirty="0" smtClean="0"/>
              <a:t>New Section/Subsection Divider</a:t>
            </a:r>
            <a:br>
              <a:rPr lang="en-US" dirty="0" smtClean="0"/>
            </a:br>
            <a:r>
              <a:rPr lang="en-US" dirty="0" smtClean="0"/>
              <a:t>Option 3 – Picture Background and No Blue Bar</a:t>
            </a: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aph or 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185337"/>
            <a:ext cx="8193024" cy="665842"/>
          </a:xfrm>
        </p:spPr>
        <p:txBody>
          <a:bodyPr/>
          <a:lstStyle>
            <a:lvl1pPr>
              <a:lnSpc>
                <a:spcPct val="90000"/>
              </a:lnSpc>
              <a:defRPr baseline="0"/>
            </a:lvl1pPr>
          </a:lstStyle>
          <a:p>
            <a:r>
              <a:rPr lang="en-US" smtClean="0"/>
              <a:t>Graph or Chart</a:t>
            </a:r>
            <a:endParaRPr lang="en-US"/>
          </a:p>
        </p:txBody>
      </p:sp>
      <p:sp>
        <p:nvSpPr>
          <p:cNvPr id="7" name="Footer Placeholder 4"/>
          <p:cNvSpPr>
            <a:spLocks noGrp="1"/>
          </p:cNvSpPr>
          <p:nvPr>
            <p:ph type="ftr" sz="quarter" idx="3"/>
          </p:nvPr>
        </p:nvSpPr>
        <p:spPr>
          <a:xfrm>
            <a:off x="2121408" y="4784453"/>
            <a:ext cx="6236208" cy="274097"/>
          </a:xfrm>
          <a:prstGeom prst="rect">
            <a:avLst/>
          </a:prstGeom>
        </p:spPr>
        <p:txBody>
          <a:bodyPr vert="horz" lIns="91440" tIns="45720" rIns="91440" bIns="45720" rtlCol="0" anchor="ctr"/>
          <a:lstStyle>
            <a:lvl1pPr algn="ctr">
              <a:defRPr sz="900">
                <a:solidFill>
                  <a:schemeClr val="accent1"/>
                </a:solidFill>
                <a:latin typeface="Verdana" pitchFamily="34" charset="0"/>
                <a:ea typeface="Verdana" pitchFamily="34" charset="0"/>
                <a:cs typeface="Verdana" pitchFamily="34" charset="0"/>
              </a:defRPr>
            </a:lvl1pPr>
          </a:lstStyle>
          <a:p>
            <a:r>
              <a:rPr lang="en-US" dirty="0" smtClean="0"/>
              <a:t>Product Stewardship Council - March 15, 2022</a:t>
            </a:r>
            <a:endParaRPr lang="en-US" dirty="0"/>
          </a:p>
        </p:txBody>
      </p:sp>
      <p:sp>
        <p:nvSpPr>
          <p:cNvPr id="18" name="Chart Placeholder 17"/>
          <p:cNvSpPr>
            <a:spLocks noGrp="1"/>
          </p:cNvSpPr>
          <p:nvPr>
            <p:ph type="chart" sz="quarter" idx="13" hasCustomPrompt="1"/>
          </p:nvPr>
        </p:nvSpPr>
        <p:spPr>
          <a:xfrm>
            <a:off x="533400" y="981602"/>
            <a:ext cx="8174736" cy="3445904"/>
          </a:xfrm>
        </p:spPr>
        <p:txBody>
          <a:bodyPr/>
          <a:lstStyle>
            <a:lvl1pPr>
              <a:buFontTx/>
              <a:buNone/>
              <a:defRPr baseline="0"/>
            </a:lvl1pPr>
          </a:lstStyle>
          <a:p>
            <a:r>
              <a:rPr lang="en-US" dirty="0" smtClean="0"/>
              <a:t>Insert Chart Here</a:t>
            </a:r>
            <a:endParaRPr lang="en-US" dirty="0"/>
          </a:p>
        </p:txBody>
      </p:sp>
      <p:sp>
        <p:nvSpPr>
          <p:cNvPr id="5"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estions &amp; Thank You Slide">
    <p:spTree>
      <p:nvGrpSpPr>
        <p:cNvPr id="1" name=""/>
        <p:cNvGrpSpPr/>
        <p:nvPr/>
      </p:nvGrpSpPr>
      <p:grpSpPr>
        <a:xfrm>
          <a:off x="0" y="0"/>
          <a:ext cx="0" cy="0"/>
          <a:chOff x="0" y="0"/>
          <a:chExt cx="0" cy="0"/>
        </a:xfrm>
      </p:grpSpPr>
      <p:sp>
        <p:nvSpPr>
          <p:cNvPr id="10" name="Text Placeholder 9"/>
          <p:cNvSpPr>
            <a:spLocks noGrp="1"/>
          </p:cNvSpPr>
          <p:nvPr>
            <p:ph type="body" sz="quarter" idx="13" hasCustomPrompt="1"/>
          </p:nvPr>
        </p:nvSpPr>
        <p:spPr>
          <a:xfrm>
            <a:off x="530352" y="722662"/>
            <a:ext cx="8174736" cy="537972"/>
          </a:xfrm>
        </p:spPr>
        <p:txBody>
          <a:bodyPr>
            <a:normAutofit/>
          </a:bodyPr>
          <a:lstStyle>
            <a:lvl1pPr marL="0" indent="0" algn="ctr">
              <a:spcBef>
                <a:spcPts val="300"/>
              </a:spcBef>
              <a:buFontTx/>
              <a:buNone/>
              <a:defRPr sz="3200" b="1" baseline="0">
                <a:solidFill>
                  <a:schemeClr val="tx1"/>
                </a:solidFill>
              </a:defRPr>
            </a:lvl1pPr>
            <a:lvl2pPr marL="0" indent="-347472" algn="ctr">
              <a:lnSpc>
                <a:spcPct val="100000"/>
              </a:lnSpc>
              <a:spcBef>
                <a:spcPts val="300"/>
              </a:spcBef>
              <a:spcAft>
                <a:spcPts val="500"/>
              </a:spcAft>
              <a:buFontTx/>
              <a:buNone/>
              <a:defRPr sz="1600" b="0">
                <a:solidFill>
                  <a:schemeClr val="tx2"/>
                </a:solidFill>
              </a:defRPr>
            </a:lvl2pPr>
          </a:lstStyle>
          <a:p>
            <a:pPr lvl="0"/>
            <a:r>
              <a:rPr lang="en-US" dirty="0" smtClean="0"/>
              <a:t>Questions?</a:t>
            </a:r>
          </a:p>
        </p:txBody>
      </p:sp>
      <p:sp>
        <p:nvSpPr>
          <p:cNvPr id="15"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
        <p:nvSpPr>
          <p:cNvPr id="24" name="Picture Placeholder 8"/>
          <p:cNvSpPr>
            <a:spLocks noGrp="1"/>
          </p:cNvSpPr>
          <p:nvPr>
            <p:ph type="pic" sz="quarter" idx="20" hasCustomPrompt="1"/>
          </p:nvPr>
        </p:nvSpPr>
        <p:spPr>
          <a:xfrm>
            <a:off x="2801473" y="2251050"/>
            <a:ext cx="1207008" cy="1450705"/>
          </a:xfrm>
          <a:solidFill>
            <a:schemeClr val="accent6"/>
          </a:solidFill>
        </p:spPr>
        <p:txBody>
          <a:bodyPr>
            <a:normAutofit/>
          </a:bodyPr>
          <a:lstStyle>
            <a:lvl1pPr marL="0" indent="0" algn="ctr">
              <a:spcBef>
                <a:spcPts val="300"/>
              </a:spcBef>
              <a:buFontTx/>
              <a:buNone/>
              <a:defRPr sz="1000">
                <a:solidFill>
                  <a:schemeClr val="accent1"/>
                </a:solidFill>
              </a:defRPr>
            </a:lvl1pPr>
          </a:lstStyle>
          <a:p>
            <a:r>
              <a:rPr lang="en-US" dirty="0" smtClean="0"/>
              <a:t>Insert Image</a:t>
            </a:r>
          </a:p>
          <a:p>
            <a:r>
              <a:rPr lang="en-US" dirty="0" smtClean="0"/>
              <a:t>Here</a:t>
            </a:r>
            <a:endParaRPr lang="en-US" dirty="0"/>
          </a:p>
        </p:txBody>
      </p:sp>
      <p:sp>
        <p:nvSpPr>
          <p:cNvPr id="25" name="Text Placeholder 10"/>
          <p:cNvSpPr>
            <a:spLocks noGrp="1"/>
          </p:cNvSpPr>
          <p:nvPr>
            <p:ph type="body" sz="quarter" idx="21" hasCustomPrompt="1"/>
          </p:nvPr>
        </p:nvSpPr>
        <p:spPr>
          <a:xfrm>
            <a:off x="4054201" y="2257974"/>
            <a:ext cx="2806174" cy="284062"/>
          </a:xfrm>
        </p:spPr>
        <p:txBody>
          <a:bodyPr>
            <a:noAutofit/>
          </a:bodyPr>
          <a:lstStyle>
            <a:lvl1pPr marL="0" indent="0">
              <a:spcBef>
                <a:spcPts val="300"/>
              </a:spcBef>
              <a:buFontTx/>
              <a:buNone/>
              <a:defRPr sz="1400" b="1" baseline="0">
                <a:solidFill>
                  <a:schemeClr val="accent4"/>
                </a:solidFill>
              </a:defRPr>
            </a:lvl1pPr>
          </a:lstStyle>
          <a:p>
            <a:pPr lvl="0"/>
            <a:r>
              <a:rPr lang="en-US" dirty="0" smtClean="0"/>
              <a:t>First, Last Name</a:t>
            </a:r>
            <a:endParaRPr lang="en-US" dirty="0"/>
          </a:p>
        </p:txBody>
      </p:sp>
      <p:sp>
        <p:nvSpPr>
          <p:cNvPr id="26" name="Text Placeholder 10"/>
          <p:cNvSpPr>
            <a:spLocks noGrp="1"/>
          </p:cNvSpPr>
          <p:nvPr>
            <p:ph type="body" sz="quarter" idx="22" hasCustomPrompt="1"/>
          </p:nvPr>
        </p:nvSpPr>
        <p:spPr>
          <a:xfrm>
            <a:off x="4054201" y="2535211"/>
            <a:ext cx="2806174" cy="233224"/>
          </a:xfrm>
        </p:spPr>
        <p:txBody>
          <a:bodyPr>
            <a:noAutofit/>
          </a:bodyPr>
          <a:lstStyle>
            <a:lvl1pPr marL="0" indent="0">
              <a:lnSpc>
                <a:spcPct val="90000"/>
              </a:lnSpc>
              <a:spcBef>
                <a:spcPts val="300"/>
              </a:spcBef>
              <a:buFontTx/>
              <a:buNone/>
              <a:defRPr sz="1100" b="0" baseline="0">
                <a:solidFill>
                  <a:schemeClr val="accent1"/>
                </a:solidFill>
              </a:defRPr>
            </a:lvl1pPr>
          </a:lstStyle>
          <a:p>
            <a:pPr lvl="0"/>
            <a:r>
              <a:rPr lang="en-US" smtClean="0"/>
              <a:t>Title</a:t>
            </a:r>
            <a:endParaRPr lang="en-US"/>
          </a:p>
        </p:txBody>
      </p:sp>
      <p:sp>
        <p:nvSpPr>
          <p:cNvPr id="27" name="Text Placeholder 10"/>
          <p:cNvSpPr>
            <a:spLocks noGrp="1"/>
          </p:cNvSpPr>
          <p:nvPr>
            <p:ph type="body" sz="quarter" idx="23" hasCustomPrompt="1"/>
          </p:nvPr>
        </p:nvSpPr>
        <p:spPr>
          <a:xfrm>
            <a:off x="4054200" y="3006947"/>
            <a:ext cx="2806174" cy="226829"/>
          </a:xfrm>
        </p:spPr>
        <p:txBody>
          <a:bodyPr>
            <a:noAutofit/>
          </a:bodyPr>
          <a:lstStyle>
            <a:lvl1pPr marL="0" indent="0">
              <a:lnSpc>
                <a:spcPct val="90000"/>
              </a:lnSpc>
              <a:spcBef>
                <a:spcPts val="300"/>
              </a:spcBef>
              <a:buFontTx/>
              <a:buNone/>
              <a:defRPr sz="1100" b="0" baseline="0">
                <a:solidFill>
                  <a:schemeClr val="accent1"/>
                </a:solidFill>
              </a:defRPr>
            </a:lvl1pPr>
          </a:lstStyle>
          <a:p>
            <a:pPr lvl="0"/>
            <a:r>
              <a:rPr lang="en-US" smtClean="0"/>
              <a:t>Area of Specialty</a:t>
            </a:r>
            <a:endParaRPr lang="en-US"/>
          </a:p>
        </p:txBody>
      </p:sp>
      <p:sp>
        <p:nvSpPr>
          <p:cNvPr id="29" name="Text Placeholder 10"/>
          <p:cNvSpPr>
            <a:spLocks noGrp="1"/>
          </p:cNvSpPr>
          <p:nvPr>
            <p:ph type="body" sz="quarter" idx="24" hasCustomPrompt="1"/>
          </p:nvPr>
        </p:nvSpPr>
        <p:spPr>
          <a:xfrm>
            <a:off x="4054200" y="3231922"/>
            <a:ext cx="2806174" cy="502404"/>
          </a:xfrm>
        </p:spPr>
        <p:txBody>
          <a:bodyPr>
            <a:normAutofit/>
          </a:bodyPr>
          <a:lstStyle>
            <a:lvl1pPr marL="0" indent="0">
              <a:lnSpc>
                <a:spcPct val="90000"/>
              </a:lnSpc>
              <a:spcBef>
                <a:spcPts val="300"/>
              </a:spcBef>
              <a:buFontTx/>
              <a:buNone/>
              <a:defRPr sz="1100" b="0" baseline="0">
                <a:solidFill>
                  <a:schemeClr val="accent1"/>
                </a:solidFill>
              </a:defRPr>
            </a:lvl1pPr>
          </a:lstStyle>
          <a:p>
            <a:pPr lvl="0"/>
            <a:r>
              <a:rPr lang="en-US" smtClean="0"/>
              <a:t>Email, Phone</a:t>
            </a:r>
            <a:endParaRPr lang="en-US"/>
          </a:p>
        </p:txBody>
      </p:sp>
      <p:sp>
        <p:nvSpPr>
          <p:cNvPr id="30" name="Text Placeholder 10"/>
          <p:cNvSpPr>
            <a:spLocks noGrp="1"/>
          </p:cNvSpPr>
          <p:nvPr>
            <p:ph type="body" sz="quarter" idx="68" hasCustomPrompt="1"/>
          </p:nvPr>
        </p:nvSpPr>
        <p:spPr>
          <a:xfrm>
            <a:off x="4054201" y="2773075"/>
            <a:ext cx="2806174" cy="234854"/>
          </a:xfrm>
        </p:spPr>
        <p:txBody>
          <a:bodyPr>
            <a:noAutofit/>
          </a:bodyPr>
          <a:lstStyle>
            <a:lvl1pPr marL="0" indent="0">
              <a:lnSpc>
                <a:spcPct val="90000"/>
              </a:lnSpc>
              <a:spcBef>
                <a:spcPts val="300"/>
              </a:spcBef>
              <a:buFontTx/>
              <a:buNone/>
              <a:defRPr sz="1100" b="0" baseline="0">
                <a:solidFill>
                  <a:schemeClr val="accent1"/>
                </a:solidFill>
              </a:defRPr>
            </a:lvl1pPr>
          </a:lstStyle>
          <a:p>
            <a:pPr lvl="0"/>
            <a:r>
              <a:rPr lang="en-US" smtClean="0"/>
              <a:t>Location</a:t>
            </a:r>
            <a:endParaRPr lang="en-US"/>
          </a:p>
        </p:txBody>
      </p:sp>
      <p:sp>
        <p:nvSpPr>
          <p:cNvPr id="12" name="Text Placeholder 9"/>
          <p:cNvSpPr>
            <a:spLocks noGrp="1"/>
          </p:cNvSpPr>
          <p:nvPr>
            <p:ph type="body" sz="quarter" idx="69" hasCustomPrompt="1"/>
          </p:nvPr>
        </p:nvSpPr>
        <p:spPr>
          <a:xfrm>
            <a:off x="530352" y="1322414"/>
            <a:ext cx="8174736" cy="533892"/>
          </a:xfrm>
        </p:spPr>
        <p:txBody>
          <a:bodyPr>
            <a:normAutofit/>
          </a:bodyPr>
          <a:lstStyle>
            <a:lvl1pPr marL="0" indent="0" algn="ctr">
              <a:spcBef>
                <a:spcPts val="300"/>
              </a:spcBef>
              <a:buFontTx/>
              <a:buNone/>
              <a:defRPr sz="2200" baseline="0">
                <a:solidFill>
                  <a:schemeClr val="tx2"/>
                </a:solidFill>
              </a:defRPr>
            </a:lvl1pPr>
            <a:lvl2pPr marL="0" indent="-347472" algn="ctr">
              <a:lnSpc>
                <a:spcPct val="100000"/>
              </a:lnSpc>
              <a:spcBef>
                <a:spcPts val="300"/>
              </a:spcBef>
              <a:spcAft>
                <a:spcPts val="500"/>
              </a:spcAft>
              <a:buFontTx/>
              <a:buNone/>
              <a:defRPr sz="2000" b="1">
                <a:solidFill>
                  <a:schemeClr val="accent1"/>
                </a:solidFill>
              </a:defRPr>
            </a:lvl2pPr>
          </a:lstStyle>
          <a:p>
            <a:pPr lvl="1"/>
            <a:r>
              <a:rPr lang="en-US" dirty="0" smtClean="0"/>
              <a:t>Thank you!</a:t>
            </a:r>
          </a:p>
        </p:txBody>
      </p:sp>
      <p:sp>
        <p:nvSpPr>
          <p:cNvPr id="13" name="Footer Placeholder 4"/>
          <p:cNvSpPr>
            <a:spLocks noGrp="1"/>
          </p:cNvSpPr>
          <p:nvPr>
            <p:ph type="ftr" sz="quarter" idx="3"/>
          </p:nvPr>
        </p:nvSpPr>
        <p:spPr>
          <a:xfrm>
            <a:off x="2121408" y="4784453"/>
            <a:ext cx="6236208" cy="274097"/>
          </a:xfrm>
          <a:prstGeom prst="rect">
            <a:avLst/>
          </a:prstGeom>
        </p:spPr>
        <p:txBody>
          <a:bodyPr vert="horz" lIns="91440" tIns="45720" rIns="91440" bIns="45720" rtlCol="0" anchor="ctr"/>
          <a:lstStyle>
            <a:lvl1pPr algn="ctr">
              <a:defRPr sz="900">
                <a:solidFill>
                  <a:schemeClr val="accent1"/>
                </a:solidFill>
                <a:latin typeface="Verdana" pitchFamily="34" charset="0"/>
                <a:ea typeface="Verdana" pitchFamily="34" charset="0"/>
                <a:cs typeface="Verdana" pitchFamily="34" charset="0"/>
              </a:defRPr>
            </a:lvl1pPr>
          </a:lstStyle>
          <a:p>
            <a:r>
              <a:rPr lang="en-US" dirty="0" smtClean="0"/>
              <a:t>Product Stewardship Council - March 15, 2022</a:t>
            </a:r>
            <a:endParaRPr lang="en-US" dirty="0"/>
          </a:p>
        </p:txBody>
      </p:sp>
      <p:cxnSp>
        <p:nvCxnSpPr>
          <p:cNvPr id="14" name="Straight Connector 13"/>
          <p:cNvCxnSpPr/>
          <p:nvPr userDrawn="1"/>
        </p:nvCxnSpPr>
        <p:spPr>
          <a:xfrm>
            <a:off x="2778885" y="2149409"/>
            <a:ext cx="4081489" cy="10857"/>
          </a:xfrm>
          <a:prstGeom prst="line">
            <a:avLst/>
          </a:prstGeom>
          <a:ln w="3175" cmpd="sng">
            <a:solidFill>
              <a:srgbClr val="DC6D4B"/>
            </a:solidFill>
          </a:ln>
          <a:effectLst/>
        </p:spPr>
        <p:style>
          <a:lnRef idx="2">
            <a:schemeClr val="accent1"/>
          </a:lnRef>
          <a:fillRef idx="0">
            <a:schemeClr val="accent1"/>
          </a:fillRef>
          <a:effectRef idx="1">
            <a:schemeClr val="accent1"/>
          </a:effectRef>
          <a:fontRef idx="minor">
            <a:schemeClr val="tx1"/>
          </a:fontRef>
        </p:style>
      </p:cxnSp>
      <p:sp>
        <p:nvSpPr>
          <p:cNvPr id="16" name="Text Placeholder 22"/>
          <p:cNvSpPr txBox="1"/>
          <p:nvPr userDrawn="1"/>
        </p:nvSpPr>
        <p:spPr>
          <a:xfrm>
            <a:off x="530352" y="3951434"/>
            <a:ext cx="8284464" cy="530987"/>
          </a:xfrm>
          <a:prstGeom prst="rect">
            <a:avLst/>
          </a:prstGeom>
        </p:spPr>
        <p:txBody>
          <a:bodyPr>
            <a:noAutofit/>
          </a:bodyPr>
          <a:lstStyle>
            <a:lvl1pPr>
              <a:buNone/>
              <a:defRPr sz="900">
                <a:solidFill>
                  <a:srgbClr val="40A4C5"/>
                </a:solidFill>
              </a:defRPr>
            </a:lvl1pPr>
          </a:lstStyle>
          <a:p>
            <a:pPr marR="0" lvl="0" algn="ctr" defTabSz="914400" rtl="0" eaLnBrk="1" fontAlgn="auto" latinLnBrk="0" hangingPunct="1">
              <a:lnSpc>
                <a:spcPct val="130000"/>
              </a:lnSpc>
              <a:spcBef>
                <a:spcPts val="1100"/>
              </a:spcBef>
              <a:spcAft>
                <a:spcPct val="0"/>
              </a:spcAft>
              <a:buClr>
                <a:srgbClr val="40A4C5"/>
              </a:buClr>
              <a:buSzTx/>
              <a:buFont typeface="Arial" pitchFamily="34" charset="0"/>
              <a:buNone/>
              <a:defRPr/>
            </a:pPr>
            <a:r>
              <a:rPr kumimoji="0" lang="en-US" sz="900" b="0" i="0" u="none" strike="noStrike" kern="1200" cap="none" spc="0" normalizeH="0" baseline="0" noProof="0" dirty="0" smtClean="0">
                <a:ln>
                  <a:noFill/>
                </a:ln>
                <a:solidFill>
                  <a:srgbClr val="40A4C5"/>
                </a:solidFill>
                <a:effectLst/>
                <a:uLnTx/>
                <a:uFillTx/>
                <a:latin typeface="Verdana" pitchFamily="34" charset="0"/>
                <a:ea typeface="Verdana" pitchFamily="34" charset="0"/>
                <a:cs typeface="Verdana" pitchFamily="34" charset="0"/>
              </a:rPr>
              <a:t>This presentation is not intended as, nor is it a substitute for, legal advice. You should consult with legal counsel for advice specific to your circumstances. This presentation may be considered lawyer advertising under applicable laws regarding electronic communications.</a:t>
            </a:r>
            <a:endParaRPr kumimoji="0" lang="en-US" sz="900" b="0" i="0" u="none" strike="noStrike" kern="1200" cap="none" spc="0" normalizeH="0" baseline="0" noProof="0" dirty="0">
              <a:ln>
                <a:noFill/>
              </a:ln>
              <a:solidFill>
                <a:srgbClr val="40A4C5"/>
              </a:solidFill>
              <a:effectLst/>
              <a:uLnTx/>
              <a:uFillTx/>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6" name="Rectangle 25"/>
          <p:cNvSpPr/>
          <p:nvPr userDrawn="1"/>
        </p:nvSpPr>
        <p:spPr>
          <a:xfrm>
            <a:off x="4884760" y="0"/>
            <a:ext cx="4259240" cy="51482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530352" y="185337"/>
            <a:ext cx="4007048" cy="775672"/>
          </a:xfrm>
        </p:spPr>
        <p:txBody>
          <a:bodyPr/>
          <a:lstStyle/>
          <a:p>
            <a:r>
              <a:rPr lang="en-US" dirty="0" smtClean="0"/>
              <a:t>Questions</a:t>
            </a:r>
            <a:endParaRPr lang="en-US" dirty="0"/>
          </a:p>
        </p:txBody>
      </p:sp>
      <p:sp>
        <p:nvSpPr>
          <p:cNvPr id="3" name="Footer Placeholder 2"/>
          <p:cNvSpPr>
            <a:spLocks noGrp="1"/>
          </p:cNvSpPr>
          <p:nvPr>
            <p:ph type="ftr" sz="quarter" idx="10"/>
          </p:nvPr>
        </p:nvSpPr>
        <p:spPr>
          <a:xfrm>
            <a:off x="5253831" y="2290535"/>
            <a:ext cx="3388474" cy="444926"/>
          </a:xfrm>
        </p:spPr>
        <p:txBody>
          <a:bodyPr/>
          <a:lstStyle>
            <a:lvl1pPr algn="l">
              <a:defRPr sz="1100" b="0">
                <a:solidFill>
                  <a:schemeClr val="accent6"/>
                </a:solidFill>
              </a:defRPr>
            </a:lvl1pPr>
          </a:lstStyle>
          <a:p>
            <a:r>
              <a:rPr lang="en-US" dirty="0" smtClean="0"/>
              <a:t>Product Stewardship Council - March 15, 2022</a:t>
            </a:r>
            <a:endParaRPr lang="en-US" dirty="0"/>
          </a:p>
        </p:txBody>
      </p:sp>
      <p:sp>
        <p:nvSpPr>
          <p:cNvPr id="4" name="Slide Number Placeholder 3"/>
          <p:cNvSpPr>
            <a:spLocks noGrp="1"/>
          </p:cNvSpPr>
          <p:nvPr>
            <p:ph type="sldNum" sz="quarter" idx="11"/>
          </p:nvPr>
        </p:nvSpPr>
        <p:spPr/>
        <p:txBody>
          <a:bodyPr/>
          <a:lstStyle>
            <a:lvl1pPr>
              <a:defRPr>
                <a:solidFill>
                  <a:srgbClr val="D2EEFB"/>
                </a:solidFill>
              </a:defRPr>
            </a:lvl1pPr>
          </a:lstStyle>
          <a:p>
            <a:fld id="{D61B5F57-4A2C-49B0-84EC-F72261796337}" type="slidenum">
              <a:rPr lang="en-US" smtClean="0"/>
              <a:pPr/>
              <a:t>‹#›</a:t>
            </a:fld>
            <a:endParaRPr lang="en-US" dirty="0"/>
          </a:p>
        </p:txBody>
      </p:sp>
      <p:sp>
        <p:nvSpPr>
          <p:cNvPr id="21" name="Text Placeholder 22"/>
          <p:cNvSpPr txBox="1"/>
          <p:nvPr userDrawn="1"/>
        </p:nvSpPr>
        <p:spPr>
          <a:xfrm>
            <a:off x="5232122" y="2833308"/>
            <a:ext cx="3408477" cy="1225746"/>
          </a:xfrm>
          <a:prstGeom prst="rect">
            <a:avLst/>
          </a:prstGeom>
        </p:spPr>
        <p:txBody>
          <a:bodyPr>
            <a:noAutofit/>
          </a:bodyPr>
          <a:lstStyle>
            <a:lvl1pPr>
              <a:buNone/>
              <a:defRPr sz="900">
                <a:solidFill>
                  <a:srgbClr val="40A4C5"/>
                </a:solidFill>
              </a:defRPr>
            </a:lvl1pPr>
          </a:lstStyle>
          <a:p>
            <a:pPr marR="0" lvl="0" algn="l" defTabSz="914400" rtl="0" eaLnBrk="1" fontAlgn="auto" latinLnBrk="0" hangingPunct="1">
              <a:lnSpc>
                <a:spcPct val="130000"/>
              </a:lnSpc>
              <a:spcBef>
                <a:spcPts val="1100"/>
              </a:spcBef>
              <a:spcAft>
                <a:spcPct val="0"/>
              </a:spcAft>
              <a:buClr>
                <a:srgbClr val="40A4C5"/>
              </a:buClr>
              <a:buSzTx/>
              <a:buFont typeface="Arial" pitchFamily="34" charset="0"/>
              <a:buNone/>
              <a:defRPr/>
            </a:pPr>
            <a:r>
              <a:rPr kumimoji="0" lang="en-US" sz="900" b="0" i="0" u="none" strike="noStrike" kern="1200" cap="none" spc="0" normalizeH="0" baseline="0" noProof="0" dirty="0" smtClean="0">
                <a:ln>
                  <a:noFill/>
                </a:ln>
                <a:solidFill>
                  <a:schemeClr val="accent6"/>
                </a:solidFill>
                <a:effectLst/>
                <a:uLnTx/>
                <a:uFillTx/>
                <a:latin typeface="Verdana" pitchFamily="34" charset="0"/>
                <a:ea typeface="Verdana" pitchFamily="34" charset="0"/>
                <a:cs typeface="Verdana" pitchFamily="34" charset="0"/>
              </a:rPr>
              <a:t>This presentation is not intended as, nor is it a substitute for, legal advice. You should consult with legal counsel for advice specific to your circumstances. This presentation may be considered lawyer advertising under applicable laws regarding electronic communications.</a:t>
            </a:r>
            <a:endParaRPr kumimoji="0" lang="en-US" sz="900" b="0" i="0" u="none" strike="noStrike" kern="1200" cap="none" spc="0" normalizeH="0" baseline="0" noProof="0" dirty="0">
              <a:ln>
                <a:noFill/>
              </a:ln>
              <a:solidFill>
                <a:schemeClr val="accent6"/>
              </a:solidFill>
              <a:effectLst/>
              <a:uLnTx/>
              <a:uFillTx/>
              <a:latin typeface="Verdana" pitchFamily="34" charset="0"/>
              <a:ea typeface="Verdana" pitchFamily="34" charset="0"/>
              <a:cs typeface="Verdana" pitchFamily="34" charset="0"/>
            </a:endParaRPr>
          </a:p>
        </p:txBody>
      </p:sp>
      <p:sp>
        <p:nvSpPr>
          <p:cNvPr id="18" name="Picture Placeholder 8"/>
          <p:cNvSpPr>
            <a:spLocks noGrp="1"/>
          </p:cNvSpPr>
          <p:nvPr>
            <p:ph type="pic" sz="quarter" idx="20" hasCustomPrompt="1"/>
          </p:nvPr>
        </p:nvSpPr>
        <p:spPr>
          <a:xfrm>
            <a:off x="554483" y="2283617"/>
            <a:ext cx="1207008" cy="1450705"/>
          </a:xfrm>
          <a:solidFill>
            <a:schemeClr val="accent6"/>
          </a:solidFill>
        </p:spPr>
        <p:txBody>
          <a:bodyPr>
            <a:normAutofit/>
          </a:bodyPr>
          <a:lstStyle>
            <a:lvl1pPr marL="0" indent="0" algn="ctr">
              <a:spcBef>
                <a:spcPts val="300"/>
              </a:spcBef>
              <a:buFontTx/>
              <a:buNone/>
              <a:defRPr sz="1000">
                <a:solidFill>
                  <a:schemeClr val="accent1"/>
                </a:solidFill>
              </a:defRPr>
            </a:lvl1pPr>
          </a:lstStyle>
          <a:p>
            <a:r>
              <a:rPr lang="en-US" dirty="0" smtClean="0"/>
              <a:t>Insert Image</a:t>
            </a:r>
          </a:p>
          <a:p>
            <a:r>
              <a:rPr lang="en-US" dirty="0" smtClean="0"/>
              <a:t>Here</a:t>
            </a:r>
            <a:endParaRPr lang="en-US" dirty="0"/>
          </a:p>
        </p:txBody>
      </p:sp>
      <p:sp>
        <p:nvSpPr>
          <p:cNvPr id="22" name="Text Placeholder 10"/>
          <p:cNvSpPr>
            <a:spLocks noGrp="1"/>
          </p:cNvSpPr>
          <p:nvPr>
            <p:ph type="body" sz="quarter" idx="21" hasCustomPrompt="1"/>
          </p:nvPr>
        </p:nvSpPr>
        <p:spPr>
          <a:xfrm>
            <a:off x="1807211" y="2290541"/>
            <a:ext cx="2806174" cy="284062"/>
          </a:xfrm>
        </p:spPr>
        <p:txBody>
          <a:bodyPr>
            <a:noAutofit/>
          </a:bodyPr>
          <a:lstStyle>
            <a:lvl1pPr marL="0" indent="0">
              <a:spcBef>
                <a:spcPts val="300"/>
              </a:spcBef>
              <a:buFontTx/>
              <a:buNone/>
              <a:defRPr sz="1400" b="1" baseline="0">
                <a:solidFill>
                  <a:schemeClr val="accent4"/>
                </a:solidFill>
              </a:defRPr>
            </a:lvl1pPr>
          </a:lstStyle>
          <a:p>
            <a:pPr lvl="0"/>
            <a:r>
              <a:rPr lang="en-US" dirty="0" smtClean="0"/>
              <a:t>First, Last Name</a:t>
            </a:r>
            <a:endParaRPr lang="en-US" dirty="0"/>
          </a:p>
        </p:txBody>
      </p:sp>
      <p:sp>
        <p:nvSpPr>
          <p:cNvPr id="23" name="Text Placeholder 10"/>
          <p:cNvSpPr>
            <a:spLocks noGrp="1"/>
          </p:cNvSpPr>
          <p:nvPr>
            <p:ph type="body" sz="quarter" idx="22" hasCustomPrompt="1"/>
          </p:nvPr>
        </p:nvSpPr>
        <p:spPr>
          <a:xfrm>
            <a:off x="1807211" y="2567778"/>
            <a:ext cx="2806174" cy="233224"/>
          </a:xfrm>
        </p:spPr>
        <p:txBody>
          <a:bodyPr>
            <a:noAutofit/>
          </a:bodyPr>
          <a:lstStyle>
            <a:lvl1pPr marL="0" indent="0">
              <a:lnSpc>
                <a:spcPct val="90000"/>
              </a:lnSpc>
              <a:spcBef>
                <a:spcPts val="300"/>
              </a:spcBef>
              <a:buFontTx/>
              <a:buNone/>
              <a:defRPr sz="1100" b="0" baseline="0">
                <a:solidFill>
                  <a:schemeClr val="accent1"/>
                </a:solidFill>
              </a:defRPr>
            </a:lvl1pPr>
          </a:lstStyle>
          <a:p>
            <a:pPr lvl="0"/>
            <a:r>
              <a:rPr lang="en-US" smtClean="0"/>
              <a:t>Title</a:t>
            </a:r>
            <a:endParaRPr lang="en-US"/>
          </a:p>
        </p:txBody>
      </p:sp>
      <p:sp>
        <p:nvSpPr>
          <p:cNvPr id="24" name="Text Placeholder 10"/>
          <p:cNvSpPr>
            <a:spLocks noGrp="1"/>
          </p:cNvSpPr>
          <p:nvPr>
            <p:ph type="body" sz="quarter" idx="23" hasCustomPrompt="1"/>
          </p:nvPr>
        </p:nvSpPr>
        <p:spPr>
          <a:xfrm>
            <a:off x="1807210" y="3039514"/>
            <a:ext cx="2806174" cy="226829"/>
          </a:xfrm>
        </p:spPr>
        <p:txBody>
          <a:bodyPr>
            <a:noAutofit/>
          </a:bodyPr>
          <a:lstStyle>
            <a:lvl1pPr marL="0" indent="0">
              <a:lnSpc>
                <a:spcPct val="90000"/>
              </a:lnSpc>
              <a:spcBef>
                <a:spcPts val="300"/>
              </a:spcBef>
              <a:buFontTx/>
              <a:buNone/>
              <a:defRPr sz="1100" b="0" baseline="0">
                <a:solidFill>
                  <a:schemeClr val="accent1"/>
                </a:solidFill>
              </a:defRPr>
            </a:lvl1pPr>
          </a:lstStyle>
          <a:p>
            <a:pPr lvl="0"/>
            <a:r>
              <a:rPr lang="en-US" smtClean="0"/>
              <a:t>Area of Specialty</a:t>
            </a:r>
            <a:endParaRPr lang="en-US"/>
          </a:p>
        </p:txBody>
      </p:sp>
      <p:sp>
        <p:nvSpPr>
          <p:cNvPr id="25" name="Text Placeholder 10"/>
          <p:cNvSpPr>
            <a:spLocks noGrp="1"/>
          </p:cNvSpPr>
          <p:nvPr>
            <p:ph type="body" sz="quarter" idx="24" hasCustomPrompt="1"/>
          </p:nvPr>
        </p:nvSpPr>
        <p:spPr>
          <a:xfrm>
            <a:off x="1807210" y="3264489"/>
            <a:ext cx="2806174" cy="502404"/>
          </a:xfrm>
        </p:spPr>
        <p:txBody>
          <a:bodyPr>
            <a:normAutofit/>
          </a:bodyPr>
          <a:lstStyle>
            <a:lvl1pPr marL="0" indent="0">
              <a:lnSpc>
                <a:spcPct val="90000"/>
              </a:lnSpc>
              <a:spcBef>
                <a:spcPts val="300"/>
              </a:spcBef>
              <a:buFontTx/>
              <a:buNone/>
              <a:defRPr sz="1100" b="0" baseline="0">
                <a:solidFill>
                  <a:schemeClr val="accent1"/>
                </a:solidFill>
              </a:defRPr>
            </a:lvl1pPr>
          </a:lstStyle>
          <a:p>
            <a:pPr lvl="0"/>
            <a:r>
              <a:rPr lang="en-US" smtClean="0"/>
              <a:t>Email, Phone</a:t>
            </a:r>
            <a:endParaRPr lang="en-US"/>
          </a:p>
        </p:txBody>
      </p:sp>
      <p:sp>
        <p:nvSpPr>
          <p:cNvPr id="27" name="Text Placeholder 10"/>
          <p:cNvSpPr>
            <a:spLocks noGrp="1"/>
          </p:cNvSpPr>
          <p:nvPr>
            <p:ph type="body" sz="quarter" idx="68" hasCustomPrompt="1"/>
          </p:nvPr>
        </p:nvSpPr>
        <p:spPr>
          <a:xfrm>
            <a:off x="1807211" y="2805642"/>
            <a:ext cx="2806174" cy="234854"/>
          </a:xfrm>
        </p:spPr>
        <p:txBody>
          <a:bodyPr>
            <a:noAutofit/>
          </a:bodyPr>
          <a:lstStyle>
            <a:lvl1pPr marL="0" indent="0">
              <a:lnSpc>
                <a:spcPct val="90000"/>
              </a:lnSpc>
              <a:spcBef>
                <a:spcPts val="300"/>
              </a:spcBef>
              <a:buFontTx/>
              <a:buNone/>
              <a:defRPr sz="1100" b="0" baseline="0">
                <a:solidFill>
                  <a:schemeClr val="accent1"/>
                </a:solidFill>
              </a:defRPr>
            </a:lvl1pPr>
          </a:lstStyle>
          <a:p>
            <a:pPr lvl="0"/>
            <a:r>
              <a:rPr lang="en-US" smtClean="0"/>
              <a:t>Location</a:t>
            </a:r>
            <a:endParaRPr lang="en-US"/>
          </a:p>
        </p:txBody>
      </p:sp>
      <p:cxnSp>
        <p:nvCxnSpPr>
          <p:cNvPr id="28" name="Straight Connector 27"/>
          <p:cNvCxnSpPr/>
          <p:nvPr userDrawn="1"/>
        </p:nvCxnSpPr>
        <p:spPr>
          <a:xfrm>
            <a:off x="531895" y="2181976"/>
            <a:ext cx="4081489" cy="10857"/>
          </a:xfrm>
          <a:prstGeom prst="line">
            <a:avLst/>
          </a:prstGeom>
          <a:ln w="3175" cmpd="sng">
            <a:solidFill>
              <a:srgbClr val="DC6D4B"/>
            </a:solidFill>
          </a:ln>
          <a:effectLst/>
        </p:spPr>
        <p:style>
          <a:lnRef idx="2">
            <a:schemeClr val="accent1"/>
          </a:lnRef>
          <a:fillRef idx="0">
            <a:schemeClr val="accent1"/>
          </a:fillRef>
          <a:effectRef idx="1">
            <a:schemeClr val="accent1"/>
          </a:effectRef>
          <a:fontRef idx="minor">
            <a:schemeClr val="tx1"/>
          </a:fontRef>
        </p:style>
      </p:cxnSp>
      <p:sp>
        <p:nvSpPr>
          <p:cNvPr id="29" name="Text Placeholder 9"/>
          <p:cNvSpPr>
            <a:spLocks noGrp="1"/>
          </p:cNvSpPr>
          <p:nvPr>
            <p:ph type="body" sz="quarter" idx="69" hasCustomPrompt="1"/>
          </p:nvPr>
        </p:nvSpPr>
        <p:spPr>
          <a:xfrm>
            <a:off x="530352" y="1192147"/>
            <a:ext cx="4083033" cy="533892"/>
          </a:xfrm>
        </p:spPr>
        <p:txBody>
          <a:bodyPr>
            <a:normAutofit/>
          </a:bodyPr>
          <a:lstStyle>
            <a:lvl1pPr marL="0" indent="0" algn="ctr">
              <a:spcBef>
                <a:spcPts val="300"/>
              </a:spcBef>
              <a:buFontTx/>
              <a:buNone/>
              <a:defRPr sz="2200" baseline="0">
                <a:solidFill>
                  <a:schemeClr val="tx2"/>
                </a:solidFill>
              </a:defRPr>
            </a:lvl1pPr>
            <a:lvl2pPr marL="0" indent="-347472" algn="l">
              <a:lnSpc>
                <a:spcPct val="100000"/>
              </a:lnSpc>
              <a:spcBef>
                <a:spcPts val="300"/>
              </a:spcBef>
              <a:spcAft>
                <a:spcPts val="500"/>
              </a:spcAft>
              <a:buFontTx/>
              <a:buNone/>
              <a:defRPr sz="2000" b="1">
                <a:solidFill>
                  <a:schemeClr val="accent1"/>
                </a:solidFill>
              </a:defRPr>
            </a:lvl2pPr>
          </a:lstStyle>
          <a:p>
            <a:pPr lvl="1"/>
            <a:r>
              <a:rPr lang="en-US" dirty="0" smtClean="0"/>
              <a:t>Thank you!</a:t>
            </a:r>
          </a:p>
        </p:txBody>
      </p:sp>
    </p:spTree>
    <p:extLst>
      <p:ext uri="{BB962C8B-B14F-4D97-AF65-F5344CB8AC3E}">
        <p14:creationId xmlns:p14="http://schemas.microsoft.com/office/powerpoint/2010/main" val="2495789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6" name="Rectangle 25"/>
          <p:cNvSpPr/>
          <p:nvPr userDrawn="1"/>
        </p:nvSpPr>
        <p:spPr>
          <a:xfrm>
            <a:off x="4884760" y="0"/>
            <a:ext cx="4259240" cy="51482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 Placeholder 10"/>
          <p:cNvSpPr>
            <a:spLocks noGrp="1"/>
          </p:cNvSpPr>
          <p:nvPr>
            <p:ph type="body" sz="quarter" idx="101" hasCustomPrompt="1"/>
          </p:nvPr>
        </p:nvSpPr>
        <p:spPr>
          <a:xfrm>
            <a:off x="1793404" y="3588248"/>
            <a:ext cx="2742020" cy="731520"/>
          </a:xfrm>
        </p:spPr>
        <p:txBody>
          <a:bodyPr>
            <a:normAutofit/>
          </a:bodyPr>
          <a:lstStyle>
            <a:lvl1pPr marL="0" indent="0">
              <a:lnSpc>
                <a:spcPct val="100000"/>
              </a:lnSpc>
              <a:spcBef>
                <a:spcPts val="300"/>
              </a:spcBef>
              <a:buFontTx/>
              <a:buNone/>
              <a:defRPr sz="1000" b="0" baseline="0">
                <a:solidFill>
                  <a:schemeClr val="tx1"/>
                </a:solidFill>
              </a:defRPr>
            </a:lvl1pPr>
          </a:lstStyle>
          <a:p>
            <a:pPr lvl="0"/>
            <a:r>
              <a:rPr lang="en-US" smtClean="0"/>
              <a:t>Title, Location, Area of Specialty, Email, Phone</a:t>
            </a:r>
            <a:endParaRPr lang="en-US"/>
          </a:p>
        </p:txBody>
      </p:sp>
      <p:sp>
        <p:nvSpPr>
          <p:cNvPr id="2" name="Title 1"/>
          <p:cNvSpPr>
            <a:spLocks noGrp="1"/>
          </p:cNvSpPr>
          <p:nvPr>
            <p:ph type="title" hasCustomPrompt="1"/>
          </p:nvPr>
        </p:nvSpPr>
        <p:spPr>
          <a:xfrm>
            <a:off x="530352" y="185337"/>
            <a:ext cx="4007048" cy="775672"/>
          </a:xfrm>
        </p:spPr>
        <p:txBody>
          <a:bodyPr/>
          <a:lstStyle/>
          <a:p>
            <a:r>
              <a:rPr lang="en-US" dirty="0" smtClean="0"/>
              <a:t>Thank you!</a:t>
            </a:r>
            <a:endParaRPr lang="en-US" dirty="0"/>
          </a:p>
        </p:txBody>
      </p:sp>
      <p:sp>
        <p:nvSpPr>
          <p:cNvPr id="3" name="Footer Placeholder 2"/>
          <p:cNvSpPr>
            <a:spLocks noGrp="1"/>
          </p:cNvSpPr>
          <p:nvPr>
            <p:ph type="ftr" sz="quarter" idx="10"/>
          </p:nvPr>
        </p:nvSpPr>
        <p:spPr>
          <a:xfrm>
            <a:off x="5253831" y="2583636"/>
            <a:ext cx="3388474" cy="444926"/>
          </a:xfrm>
        </p:spPr>
        <p:txBody>
          <a:bodyPr/>
          <a:lstStyle>
            <a:lvl1pPr algn="l">
              <a:defRPr sz="1100" b="0">
                <a:solidFill>
                  <a:schemeClr val="accent6"/>
                </a:solidFill>
              </a:defRPr>
            </a:lvl1pPr>
          </a:lstStyle>
          <a:p>
            <a:r>
              <a:rPr lang="en-US" dirty="0" smtClean="0"/>
              <a:t>Product Stewardship Council - March 15, 2022</a:t>
            </a:r>
            <a:endParaRPr lang="en-US" dirty="0"/>
          </a:p>
        </p:txBody>
      </p:sp>
      <p:sp>
        <p:nvSpPr>
          <p:cNvPr id="4" name="Slide Number Placeholder 3"/>
          <p:cNvSpPr>
            <a:spLocks noGrp="1"/>
          </p:cNvSpPr>
          <p:nvPr>
            <p:ph type="sldNum" sz="quarter" idx="11"/>
          </p:nvPr>
        </p:nvSpPr>
        <p:spPr/>
        <p:txBody>
          <a:bodyPr/>
          <a:lstStyle>
            <a:lvl1pPr>
              <a:defRPr>
                <a:solidFill>
                  <a:srgbClr val="D2EEFB"/>
                </a:solidFill>
              </a:defRPr>
            </a:lvl1pPr>
          </a:lstStyle>
          <a:p>
            <a:fld id="{D61B5F57-4A2C-49B0-84EC-F72261796337}" type="slidenum">
              <a:rPr lang="en-US" smtClean="0"/>
              <a:pPr/>
              <a:t>‹#›</a:t>
            </a:fld>
            <a:endParaRPr lang="en-US" dirty="0"/>
          </a:p>
        </p:txBody>
      </p:sp>
      <p:sp>
        <p:nvSpPr>
          <p:cNvPr id="6" name="Picture Placeholder 8"/>
          <p:cNvSpPr>
            <a:spLocks noGrp="1"/>
          </p:cNvSpPr>
          <p:nvPr>
            <p:ph type="pic" sz="quarter" idx="13" hasCustomPrompt="1"/>
          </p:nvPr>
        </p:nvSpPr>
        <p:spPr>
          <a:xfrm>
            <a:off x="640080" y="1117300"/>
            <a:ext cx="1097280" cy="914400"/>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7" name="Text Placeholder 10"/>
          <p:cNvSpPr>
            <a:spLocks noGrp="1"/>
          </p:cNvSpPr>
          <p:nvPr>
            <p:ph type="body" sz="quarter" idx="14" hasCustomPrompt="1"/>
          </p:nvPr>
        </p:nvSpPr>
        <p:spPr>
          <a:xfrm>
            <a:off x="1793404" y="1069294"/>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9" name="Text Placeholder 10"/>
          <p:cNvSpPr>
            <a:spLocks noGrp="1"/>
          </p:cNvSpPr>
          <p:nvPr>
            <p:ph type="body" sz="quarter" idx="17" hasCustomPrompt="1"/>
          </p:nvPr>
        </p:nvSpPr>
        <p:spPr>
          <a:xfrm>
            <a:off x="1793404" y="1322153"/>
            <a:ext cx="2742020" cy="731520"/>
          </a:xfrm>
        </p:spPr>
        <p:txBody>
          <a:bodyPr>
            <a:normAutofit/>
          </a:bodyPr>
          <a:lstStyle>
            <a:lvl1pPr marL="0" indent="0">
              <a:lnSpc>
                <a:spcPct val="100000"/>
              </a:lnSpc>
              <a:spcBef>
                <a:spcPts val="300"/>
              </a:spcBef>
              <a:buFontTx/>
              <a:buNone/>
              <a:defRPr sz="1000" b="0" baseline="0">
                <a:solidFill>
                  <a:schemeClr val="tx1"/>
                </a:solidFill>
              </a:defRPr>
            </a:lvl1pPr>
          </a:lstStyle>
          <a:p>
            <a:pPr lvl="0"/>
            <a:r>
              <a:rPr lang="en-US" smtClean="0"/>
              <a:t>Title, Location, Area of Specialty, Email, Phone</a:t>
            </a:r>
            <a:endParaRPr lang="en-US"/>
          </a:p>
        </p:txBody>
      </p:sp>
      <p:sp>
        <p:nvSpPr>
          <p:cNvPr id="10" name="Picture Placeholder 8"/>
          <p:cNvSpPr>
            <a:spLocks noGrp="1"/>
          </p:cNvSpPr>
          <p:nvPr>
            <p:ph type="pic" sz="quarter" idx="99" hasCustomPrompt="1"/>
          </p:nvPr>
        </p:nvSpPr>
        <p:spPr>
          <a:xfrm>
            <a:off x="640080" y="3383395"/>
            <a:ext cx="1097280" cy="914400"/>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11" name="Text Placeholder 10"/>
          <p:cNvSpPr>
            <a:spLocks noGrp="1"/>
          </p:cNvSpPr>
          <p:nvPr>
            <p:ph type="body" sz="quarter" idx="100" hasCustomPrompt="1"/>
          </p:nvPr>
        </p:nvSpPr>
        <p:spPr>
          <a:xfrm>
            <a:off x="1793404" y="3335389"/>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14" name="Picture Placeholder 8"/>
          <p:cNvSpPr>
            <a:spLocks noGrp="1"/>
          </p:cNvSpPr>
          <p:nvPr>
            <p:ph type="pic" sz="quarter" idx="102" hasCustomPrompt="1"/>
          </p:nvPr>
        </p:nvSpPr>
        <p:spPr>
          <a:xfrm>
            <a:off x="640080" y="2254105"/>
            <a:ext cx="1097280" cy="914400"/>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15" name="Text Placeholder 10"/>
          <p:cNvSpPr>
            <a:spLocks noGrp="1"/>
          </p:cNvSpPr>
          <p:nvPr>
            <p:ph type="body" sz="quarter" idx="103" hasCustomPrompt="1"/>
          </p:nvPr>
        </p:nvSpPr>
        <p:spPr>
          <a:xfrm>
            <a:off x="1793404" y="2206099"/>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17" name="Text Placeholder 10"/>
          <p:cNvSpPr>
            <a:spLocks noGrp="1"/>
          </p:cNvSpPr>
          <p:nvPr>
            <p:ph type="body" sz="quarter" idx="104" hasCustomPrompt="1"/>
          </p:nvPr>
        </p:nvSpPr>
        <p:spPr>
          <a:xfrm>
            <a:off x="1793404" y="2458958"/>
            <a:ext cx="2742020" cy="731520"/>
          </a:xfrm>
        </p:spPr>
        <p:txBody>
          <a:bodyPr>
            <a:normAutofit/>
          </a:bodyPr>
          <a:lstStyle>
            <a:lvl1pPr marL="0" indent="0">
              <a:lnSpc>
                <a:spcPct val="100000"/>
              </a:lnSpc>
              <a:spcBef>
                <a:spcPts val="300"/>
              </a:spcBef>
              <a:buFontTx/>
              <a:buNone/>
              <a:defRPr sz="1000" b="0" baseline="0">
                <a:solidFill>
                  <a:schemeClr val="tx1"/>
                </a:solidFill>
              </a:defRPr>
            </a:lvl1pPr>
          </a:lstStyle>
          <a:p>
            <a:pPr lvl="0"/>
            <a:r>
              <a:rPr lang="en-US" smtClean="0"/>
              <a:t>Title, Location, Area of Specialty, Email, Phone</a:t>
            </a:r>
            <a:endParaRPr lang="en-US"/>
          </a:p>
        </p:txBody>
      </p:sp>
      <p:cxnSp>
        <p:nvCxnSpPr>
          <p:cNvPr id="19" name="Straight Connector 18"/>
          <p:cNvCxnSpPr/>
          <p:nvPr userDrawn="1"/>
        </p:nvCxnSpPr>
        <p:spPr>
          <a:xfrm>
            <a:off x="629591" y="2127695"/>
            <a:ext cx="3918664" cy="0"/>
          </a:xfrm>
          <a:prstGeom prst="line">
            <a:avLst/>
          </a:prstGeom>
          <a:ln w="3175" cmpd="sng">
            <a:solidFill>
              <a:srgbClr val="DC6D4B"/>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629591" y="3267531"/>
            <a:ext cx="3918664" cy="0"/>
          </a:xfrm>
          <a:prstGeom prst="line">
            <a:avLst/>
          </a:prstGeom>
          <a:ln w="3175" cmpd="sng">
            <a:solidFill>
              <a:srgbClr val="DC6D4B"/>
            </a:solidFill>
          </a:ln>
          <a:effectLst/>
        </p:spPr>
        <p:style>
          <a:lnRef idx="2">
            <a:schemeClr val="accent1"/>
          </a:lnRef>
          <a:fillRef idx="0">
            <a:schemeClr val="accent1"/>
          </a:fillRef>
          <a:effectRef idx="1">
            <a:schemeClr val="accent1"/>
          </a:effectRef>
          <a:fontRef idx="minor">
            <a:schemeClr val="tx1"/>
          </a:fontRef>
        </p:style>
      </p:cxnSp>
      <p:sp>
        <p:nvSpPr>
          <p:cNvPr id="21" name="Text Placeholder 22"/>
          <p:cNvSpPr txBox="1"/>
          <p:nvPr userDrawn="1"/>
        </p:nvSpPr>
        <p:spPr>
          <a:xfrm>
            <a:off x="5232122" y="3126409"/>
            <a:ext cx="3408477" cy="1225746"/>
          </a:xfrm>
          <a:prstGeom prst="rect">
            <a:avLst/>
          </a:prstGeom>
        </p:spPr>
        <p:txBody>
          <a:bodyPr>
            <a:noAutofit/>
          </a:bodyPr>
          <a:lstStyle>
            <a:lvl1pPr>
              <a:buNone/>
              <a:defRPr sz="900">
                <a:solidFill>
                  <a:srgbClr val="40A4C5"/>
                </a:solidFill>
              </a:defRPr>
            </a:lvl1pPr>
          </a:lstStyle>
          <a:p>
            <a:pPr marR="0" lvl="0" algn="l" defTabSz="914400" rtl="0" eaLnBrk="1" fontAlgn="auto" latinLnBrk="0" hangingPunct="1">
              <a:lnSpc>
                <a:spcPct val="130000"/>
              </a:lnSpc>
              <a:spcBef>
                <a:spcPts val="1100"/>
              </a:spcBef>
              <a:spcAft>
                <a:spcPct val="0"/>
              </a:spcAft>
              <a:buClr>
                <a:srgbClr val="40A4C5"/>
              </a:buClr>
              <a:buSzTx/>
              <a:buFont typeface="Arial" pitchFamily="34" charset="0"/>
              <a:buNone/>
              <a:defRPr/>
            </a:pPr>
            <a:r>
              <a:rPr kumimoji="0" lang="en-US" sz="900" b="0" i="0" u="none" strike="noStrike" kern="1200" cap="none" spc="0" normalizeH="0" baseline="0" noProof="0" dirty="0" smtClean="0">
                <a:ln>
                  <a:noFill/>
                </a:ln>
                <a:solidFill>
                  <a:schemeClr val="accent6"/>
                </a:solidFill>
                <a:effectLst/>
                <a:uLnTx/>
                <a:uFillTx/>
                <a:latin typeface="Verdana" pitchFamily="34" charset="0"/>
                <a:ea typeface="Verdana" pitchFamily="34" charset="0"/>
                <a:cs typeface="Verdana" pitchFamily="34" charset="0"/>
              </a:rPr>
              <a:t>This presentation is not intended as, nor is it a substitute for, legal advice. You should consult with legal counsel for advice specific to your circumstances. This presentation may be considered lawyer advertising under applicable laws regarding electronic communications.</a:t>
            </a:r>
            <a:endParaRPr kumimoji="0" lang="en-US" sz="900" b="0" i="0" u="none" strike="noStrike" kern="1200" cap="none" spc="0" normalizeH="0" baseline="0" noProof="0" dirty="0">
              <a:ln>
                <a:noFill/>
              </a:ln>
              <a:solidFill>
                <a:schemeClr val="accent6"/>
              </a:solidFill>
              <a:effectLst/>
              <a:uLnTx/>
              <a:uFillTx/>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7674553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lid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185337"/>
            <a:ext cx="8193024" cy="665842"/>
          </a:xfrm>
        </p:spPr>
        <p:txBody>
          <a:bodyPr/>
          <a:lstStyle>
            <a:lvl1pPr>
              <a:lnSpc>
                <a:spcPct val="90000"/>
              </a:lnSpc>
              <a:defRPr baseline="0"/>
            </a:lvl1pPr>
          </a:lstStyle>
          <a:p>
            <a:r>
              <a:rPr lang="en-US" smtClean="0"/>
              <a:t>Add Slide Title</a:t>
            </a:r>
            <a:endParaRPr lang="en-US"/>
          </a:p>
        </p:txBody>
      </p:sp>
      <p:sp>
        <p:nvSpPr>
          <p:cNvPr id="3"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0352" y="185337"/>
            <a:ext cx="8193024" cy="775672"/>
          </a:xfrm>
        </p:spPr>
        <p:txBody>
          <a:bodyPr/>
          <a:lstStyle>
            <a:lvl1pPr>
              <a:lnSpc>
                <a:spcPct val="90000"/>
              </a:lnSpc>
              <a:defRPr/>
            </a:lvl1pPr>
          </a:lstStyle>
          <a:p>
            <a:r>
              <a:rPr lang="en-US" smtClean="0"/>
              <a:t>Click to edit Master title style</a:t>
            </a:r>
            <a:endParaRPr lang="en-US"/>
          </a:p>
        </p:txBody>
      </p:sp>
      <p:sp>
        <p:nvSpPr>
          <p:cNvPr id="3" name="Content Placeholder 2"/>
          <p:cNvSpPr>
            <a:spLocks noGrp="1"/>
          </p:cNvSpPr>
          <p:nvPr>
            <p:ph idx="1" hasCustomPrompt="1"/>
          </p:nvPr>
        </p:nvSpPr>
        <p:spPr>
          <a:xfrm>
            <a:off x="530352" y="1201262"/>
            <a:ext cx="8193024" cy="3206107"/>
          </a:xfrm>
        </p:spPr>
        <p:txBody>
          <a:bodyPr/>
          <a:lstStyle>
            <a:lvl1pPr marL="346075" indent="-350838">
              <a:spcBef>
                <a:spcPts val="1100"/>
              </a:spcBef>
              <a:spcAft>
                <a:spcPct val="0"/>
              </a:spcAft>
              <a:buSzTx/>
              <a:defRPr sz="2600" baseline="0">
                <a:solidFill>
                  <a:schemeClr val="tx1"/>
                </a:solidFill>
              </a:defRPr>
            </a:lvl1pPr>
            <a:lvl2pPr marL="796925" indent="-395288">
              <a:buFont typeface="Verdana" panose="020B0604030504040204" pitchFamily="34" charset="0"/>
              <a:buChar char="−"/>
              <a:defRPr sz="2200">
                <a:solidFill>
                  <a:schemeClr val="tx1"/>
                </a:solidFill>
              </a:defRPr>
            </a:lvl2pPr>
            <a:lvl3pPr marL="1143000" indent="-285750">
              <a:buSzTx/>
              <a:buFont typeface="Verdana" pitchFamily="34" charset="0"/>
              <a:buChar char="◦"/>
              <a:defRPr sz="2000">
                <a:solidFill>
                  <a:schemeClr val="tx1"/>
                </a:solidFill>
              </a:defRPr>
            </a:lvl3pPr>
            <a:lvl4pPr marL="1426464" indent="-283464">
              <a:defRPr sz="1800">
                <a:solidFill>
                  <a:schemeClr val="tx1"/>
                </a:solidFill>
              </a:defRPr>
            </a:lvl4pPr>
            <a:lvl5pPr marL="1773936" indent="-347472">
              <a:buFont typeface="Verdana" panose="020B0604030504040204" pitchFamily="34" charset="0"/>
              <a:buChar char="−"/>
              <a:defRPr sz="1600">
                <a:solidFill>
                  <a:schemeClr val="tx1"/>
                </a:solidFill>
              </a:defRPr>
            </a:lvl5pPr>
          </a:lstStyle>
          <a:p>
            <a:pPr lvl="0"/>
            <a:r>
              <a:rPr lang="en-US" smtClean="0"/>
              <a:t>Body copy goes here</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a:spLocks noGrp="1"/>
          </p:cNvSpPr>
          <p:nvPr>
            <p:ph type="ftr" sz="quarter" idx="3"/>
          </p:nvPr>
        </p:nvSpPr>
        <p:spPr>
          <a:xfrm>
            <a:off x="2121408" y="4784453"/>
            <a:ext cx="6236208" cy="274097"/>
          </a:xfrm>
          <a:prstGeom prst="rect">
            <a:avLst/>
          </a:prstGeom>
        </p:spPr>
        <p:txBody>
          <a:bodyPr vert="horz" lIns="91440" tIns="45720" rIns="91440" bIns="45720" rtlCol="0" anchor="ctr"/>
          <a:lstStyle>
            <a:lvl1pPr algn="ctr">
              <a:defRPr sz="900">
                <a:solidFill>
                  <a:schemeClr val="accent1"/>
                </a:solidFill>
                <a:latin typeface="Verdana" pitchFamily="34" charset="0"/>
                <a:ea typeface="Verdana" pitchFamily="34" charset="0"/>
                <a:cs typeface="Verdana" pitchFamily="34" charset="0"/>
              </a:defRPr>
            </a:lvl1pPr>
          </a:lstStyle>
          <a:p>
            <a:r>
              <a:rPr lang="en-US" dirty="0" smtClean="0"/>
              <a:t>Product Stewardship Council - March 15, 2022</a:t>
            </a:r>
            <a:endParaRPr lang="en-US" dirty="0"/>
          </a:p>
        </p:txBody>
      </p:sp>
      <p:sp>
        <p:nvSpPr>
          <p:cNvPr id="11"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_2 Lin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185338"/>
            <a:ext cx="8193024" cy="1105160"/>
          </a:xfrm>
        </p:spPr>
        <p:txBody>
          <a:bodyPr anchor="ctr">
            <a:normAutofit/>
          </a:bodyPr>
          <a:lstStyle>
            <a:lvl1pPr algn="l">
              <a:lnSpc>
                <a:spcPct val="90000"/>
              </a:lnSpc>
              <a:defRPr sz="3200" b="1" cap="none" baseline="0">
                <a:solidFill>
                  <a:srgbClr val="1F80AE"/>
                </a:solidFill>
              </a:defRPr>
            </a:lvl1pPr>
          </a:lstStyle>
          <a:p>
            <a:r>
              <a:rPr lang="en-US" dirty="0" smtClean="0"/>
              <a:t>Use this slide for slides with titles longer than one line</a:t>
            </a:r>
            <a:endParaRPr lang="en-US" dirty="0"/>
          </a:p>
        </p:txBody>
      </p:sp>
      <p:sp>
        <p:nvSpPr>
          <p:cNvPr id="8" name="Content Placeholder 7"/>
          <p:cNvSpPr>
            <a:spLocks noGrp="1"/>
          </p:cNvSpPr>
          <p:nvPr>
            <p:ph sz="quarter" idx="13" hasCustomPrompt="1"/>
          </p:nvPr>
        </p:nvSpPr>
        <p:spPr>
          <a:xfrm>
            <a:off x="533400" y="1496429"/>
            <a:ext cx="8193024" cy="2965399"/>
          </a:xfrm>
        </p:spPr>
        <p:txBody>
          <a:bodyPr/>
          <a:lstStyle>
            <a:lvl1pPr marL="347472">
              <a:defRPr sz="2600">
                <a:solidFill>
                  <a:srgbClr val="1F80AE"/>
                </a:solidFill>
              </a:defRPr>
            </a:lvl1pPr>
            <a:lvl2pPr marL="795528" indent="-393192">
              <a:buFont typeface="Verdana" panose="020B0604030504040204" pitchFamily="34" charset="0"/>
              <a:buChar char="−"/>
              <a:defRPr sz="2200">
                <a:solidFill>
                  <a:srgbClr val="1F80AE"/>
                </a:solidFill>
              </a:defRPr>
            </a:lvl2pPr>
            <a:lvl3pPr marL="1143000" indent="-283464">
              <a:spcBef>
                <a:spcPts val="700"/>
              </a:spcBef>
              <a:buSzTx/>
              <a:buFont typeface="Verdana" pitchFamily="34" charset="0"/>
              <a:buChar char="◦"/>
              <a:defRPr sz="2000">
                <a:solidFill>
                  <a:srgbClr val="1F80AE"/>
                </a:solidFill>
              </a:defRPr>
            </a:lvl3pPr>
            <a:lvl4pPr marL="1426464" indent="-283464">
              <a:spcBef>
                <a:spcPts val="600"/>
              </a:spcBef>
              <a:defRPr sz="1800">
                <a:solidFill>
                  <a:srgbClr val="1F80AE"/>
                </a:solidFill>
              </a:defRPr>
            </a:lvl4pPr>
            <a:lvl5pPr marL="1773936" indent="-347472">
              <a:spcBef>
                <a:spcPts val="500"/>
              </a:spcBef>
              <a:buFont typeface="Verdana" panose="020B0604030504040204" pitchFamily="34" charset="0"/>
              <a:buChar char="−"/>
              <a:defRPr sz="1600">
                <a:solidFill>
                  <a:srgbClr val="1F80AE"/>
                </a:solidFill>
              </a:defRPr>
            </a:lvl5pPr>
          </a:lstStyle>
          <a:p>
            <a:pPr lvl="0"/>
            <a:r>
              <a:rPr lang="en-US" smtClean="0"/>
              <a:t>Body copy goes here</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ooter Placeholder 4"/>
          <p:cNvSpPr>
            <a:spLocks noGrp="1"/>
          </p:cNvSpPr>
          <p:nvPr>
            <p:ph type="ftr" sz="quarter" idx="3"/>
          </p:nvPr>
        </p:nvSpPr>
        <p:spPr>
          <a:xfrm>
            <a:off x="2121408" y="4784453"/>
            <a:ext cx="6236208" cy="274097"/>
          </a:xfrm>
          <a:prstGeom prst="rect">
            <a:avLst/>
          </a:prstGeom>
        </p:spPr>
        <p:txBody>
          <a:bodyPr vert="horz" lIns="91440" tIns="45720" rIns="91440" bIns="45720" rtlCol="0" anchor="ctr"/>
          <a:lstStyle>
            <a:lvl1pPr algn="ctr">
              <a:defRPr sz="900">
                <a:solidFill>
                  <a:schemeClr val="accent1"/>
                </a:solidFill>
                <a:latin typeface="Verdana" pitchFamily="34" charset="0"/>
                <a:ea typeface="Verdana" pitchFamily="34" charset="0"/>
                <a:cs typeface="Verdana" pitchFamily="34" charset="0"/>
              </a:defRPr>
            </a:lvl1pPr>
          </a:lstStyle>
          <a:p>
            <a:r>
              <a:rPr lang="en-US" dirty="0" smtClean="0"/>
              <a:t>Product Stewardship Council - March 15, 2022</a:t>
            </a:r>
            <a:endParaRPr lang="en-US" dirty="0"/>
          </a:p>
        </p:txBody>
      </p:sp>
      <p:sp>
        <p:nvSpPr>
          <p:cNvPr id="5"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_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solidFill>
                  <a:srgbClr val="1F80AE"/>
                </a:solidFill>
              </a:defRPr>
            </a:lvl1pPr>
          </a:lstStyle>
          <a:p>
            <a:r>
              <a:rPr lang="en-US" smtClean="0"/>
              <a:t>Click to edit Master title style</a:t>
            </a:r>
            <a:endParaRPr lang="en-US"/>
          </a:p>
        </p:txBody>
      </p:sp>
      <p:sp>
        <p:nvSpPr>
          <p:cNvPr id="9" name="Content Placeholder 8"/>
          <p:cNvSpPr>
            <a:spLocks noGrp="1"/>
          </p:cNvSpPr>
          <p:nvPr>
            <p:ph sz="quarter" idx="13" hasCustomPrompt="1"/>
          </p:nvPr>
        </p:nvSpPr>
        <p:spPr>
          <a:xfrm>
            <a:off x="533400" y="1118889"/>
            <a:ext cx="5202936" cy="3349803"/>
          </a:xfrm>
        </p:spPr>
        <p:txBody>
          <a:bodyPr/>
          <a:lstStyle>
            <a:lvl1pPr>
              <a:defRPr sz="2600">
                <a:solidFill>
                  <a:srgbClr val="1F80AE"/>
                </a:solidFill>
              </a:defRPr>
            </a:lvl1pPr>
            <a:lvl2pPr marL="795528" indent="-393192">
              <a:lnSpc>
                <a:spcPct val="100000"/>
              </a:lnSpc>
              <a:buFont typeface="Verdana" panose="020B0604030504040204" pitchFamily="34" charset="0"/>
              <a:buChar char="−"/>
              <a:defRPr sz="2200">
                <a:solidFill>
                  <a:srgbClr val="1F80AE"/>
                </a:solidFill>
              </a:defRPr>
            </a:lvl2pPr>
            <a:lvl3pPr marL="1143000" indent="-283464">
              <a:buSzTx/>
              <a:buFont typeface="Verdana" pitchFamily="34" charset="0"/>
              <a:buChar char="◦"/>
              <a:defRPr sz="2000">
                <a:solidFill>
                  <a:srgbClr val="1F80AE"/>
                </a:solidFill>
              </a:defRPr>
            </a:lvl3pPr>
            <a:lvl4pPr marL="1426464" indent="-283464">
              <a:defRPr sz="1800">
                <a:solidFill>
                  <a:srgbClr val="1F80AE"/>
                </a:solidFill>
              </a:defRPr>
            </a:lvl4pPr>
            <a:lvl5pPr marL="1773936" indent="-347472">
              <a:buFont typeface="Verdana" panose="020B0604030504040204" pitchFamily="34" charset="0"/>
              <a:buChar char="−"/>
              <a:defRPr sz="1600">
                <a:solidFill>
                  <a:srgbClr val="1F80AE"/>
                </a:solidFill>
              </a:defRPr>
            </a:lvl5pPr>
          </a:lstStyle>
          <a:p>
            <a:pPr lvl="0"/>
            <a:r>
              <a:rPr lang="en-US" smtClean="0"/>
              <a:t>Body copy goes here</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Picture Placeholder 10"/>
          <p:cNvSpPr>
            <a:spLocks noGrp="1"/>
          </p:cNvSpPr>
          <p:nvPr>
            <p:ph type="pic" sz="quarter" idx="14" hasCustomPrompt="1"/>
          </p:nvPr>
        </p:nvSpPr>
        <p:spPr>
          <a:xfrm>
            <a:off x="5751576" y="1118889"/>
            <a:ext cx="2990088" cy="3349803"/>
          </a:xfrm>
          <a:solidFill>
            <a:schemeClr val="accent6"/>
          </a:solidFill>
        </p:spPr>
        <p:txBody>
          <a:bodyPr anchor="ctr">
            <a:normAutofit/>
          </a:bodyPr>
          <a:lstStyle>
            <a:lvl1pPr marL="0" indent="0" algn="ctr">
              <a:spcBef>
                <a:spcPct val="0"/>
              </a:spcBef>
              <a:spcAft>
                <a:spcPts val="400"/>
              </a:spcAft>
              <a:buFontTx/>
              <a:buNone/>
              <a:defRPr sz="1000">
                <a:solidFill>
                  <a:schemeClr val="accent1"/>
                </a:solidFill>
              </a:defRPr>
            </a:lvl1pPr>
          </a:lstStyle>
          <a:p>
            <a:r>
              <a:rPr lang="en-US" dirty="0" smtClean="0"/>
              <a:t>Insert Image Here</a:t>
            </a:r>
            <a:endParaRPr lang="en-US" dirty="0"/>
          </a:p>
        </p:txBody>
      </p:sp>
      <p:sp>
        <p:nvSpPr>
          <p:cNvPr id="12" name="Footer Placeholder 4"/>
          <p:cNvSpPr>
            <a:spLocks noGrp="1"/>
          </p:cNvSpPr>
          <p:nvPr>
            <p:ph type="ftr" sz="quarter" idx="3"/>
          </p:nvPr>
        </p:nvSpPr>
        <p:spPr>
          <a:xfrm>
            <a:off x="2121408" y="4784453"/>
            <a:ext cx="6236208" cy="274097"/>
          </a:xfrm>
          <a:prstGeom prst="rect">
            <a:avLst/>
          </a:prstGeom>
        </p:spPr>
        <p:txBody>
          <a:bodyPr vert="horz" lIns="91440" tIns="45720" rIns="91440" bIns="45720" rtlCol="0" anchor="ctr"/>
          <a:lstStyle>
            <a:lvl1pPr algn="ctr">
              <a:defRPr sz="900">
                <a:solidFill>
                  <a:schemeClr val="accent1"/>
                </a:solidFill>
                <a:latin typeface="Verdana" pitchFamily="34" charset="0"/>
                <a:ea typeface="Verdana" pitchFamily="34" charset="0"/>
                <a:cs typeface="Verdana" pitchFamily="34" charset="0"/>
              </a:defRPr>
            </a:lvl1pPr>
          </a:lstStyle>
          <a:p>
            <a:r>
              <a:rPr lang="en-US" dirty="0" smtClean="0"/>
              <a:t>Product Stewardship Council - March 15, 2022</a:t>
            </a:r>
            <a:endParaRPr lang="en-US" dirty="0"/>
          </a:p>
        </p:txBody>
      </p:sp>
      <p:sp>
        <p:nvSpPr>
          <p:cNvPr id="6"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lide Divider">
    <p:spTree>
      <p:nvGrpSpPr>
        <p:cNvPr id="1" name=""/>
        <p:cNvGrpSpPr/>
        <p:nvPr/>
      </p:nvGrpSpPr>
      <p:grpSpPr>
        <a:xfrm>
          <a:off x="0" y="0"/>
          <a:ext cx="0" cy="0"/>
          <a:chOff x="0" y="0"/>
          <a:chExt cx="0" cy="0"/>
        </a:xfrm>
      </p:grpSpPr>
      <p:sp>
        <p:nvSpPr>
          <p:cNvPr id="14" name="Text Placeholder 13"/>
          <p:cNvSpPr>
            <a:spLocks noGrp="1"/>
          </p:cNvSpPr>
          <p:nvPr>
            <p:ph type="body" sz="quarter" idx="12" hasCustomPrompt="1"/>
          </p:nvPr>
        </p:nvSpPr>
        <p:spPr>
          <a:xfrm>
            <a:off x="533400" y="3068365"/>
            <a:ext cx="8183880" cy="589968"/>
          </a:xfrm>
        </p:spPr>
        <p:txBody>
          <a:bodyPr anchor="ctr">
            <a:normAutofit/>
          </a:bodyPr>
          <a:lstStyle>
            <a:lvl1pPr marL="0" indent="0">
              <a:spcBef>
                <a:spcPts val="300"/>
              </a:spcBef>
              <a:buFontTx/>
              <a:buNone/>
              <a:defRPr sz="2800">
                <a:solidFill>
                  <a:srgbClr val="2094EB"/>
                </a:solidFill>
              </a:defRPr>
            </a:lvl1pPr>
          </a:lstStyle>
          <a:p>
            <a:pPr lvl="0"/>
            <a:r>
              <a:rPr lang="en-US" dirty="0" smtClean="0"/>
              <a:t>Client Name</a:t>
            </a:r>
            <a:endParaRPr lang="en-US" dirty="0"/>
          </a:p>
        </p:txBody>
      </p:sp>
      <p:sp>
        <p:nvSpPr>
          <p:cNvPr id="16" name="Text Placeholder 15"/>
          <p:cNvSpPr>
            <a:spLocks noGrp="1"/>
          </p:cNvSpPr>
          <p:nvPr>
            <p:ph type="body" sz="quarter" idx="13" hasCustomPrompt="1"/>
          </p:nvPr>
        </p:nvSpPr>
        <p:spPr>
          <a:xfrm>
            <a:off x="539496" y="1791172"/>
            <a:ext cx="8193024" cy="1160499"/>
          </a:xfrm>
        </p:spPr>
        <p:txBody>
          <a:bodyPr anchor="b">
            <a:noAutofit/>
          </a:bodyPr>
          <a:lstStyle>
            <a:lvl1pPr marL="0" indent="0">
              <a:lnSpc>
                <a:spcPct val="90000"/>
              </a:lnSpc>
              <a:spcBef>
                <a:spcPts val="300"/>
              </a:spcBef>
              <a:buFontTx/>
              <a:buNone/>
              <a:defRPr sz="3200" b="1" baseline="0">
                <a:solidFill>
                  <a:schemeClr val="tx1"/>
                </a:solidFill>
              </a:defRPr>
            </a:lvl1pPr>
            <a:lvl2pPr>
              <a:defRPr sz="3200"/>
            </a:lvl2pPr>
            <a:lvl3pPr>
              <a:defRPr sz="3200"/>
            </a:lvl3pPr>
            <a:lvl4pPr>
              <a:defRPr sz="3200"/>
            </a:lvl4pPr>
            <a:lvl5pPr>
              <a:defRPr sz="3200"/>
            </a:lvl5pPr>
          </a:lstStyle>
          <a:p>
            <a:pPr lvl="0"/>
            <a:r>
              <a:rPr lang="en-US" dirty="0" smtClean="0"/>
              <a:t>New Section/Subsection Divider Option 1</a:t>
            </a:r>
          </a:p>
        </p:txBody>
      </p:sp>
      <p:sp>
        <p:nvSpPr>
          <p:cNvPr id="7" name="Text Placeholder 9"/>
          <p:cNvSpPr>
            <a:spLocks noGrp="1"/>
          </p:cNvSpPr>
          <p:nvPr>
            <p:ph type="body" sz="quarter" idx="10" hasCustomPrompt="1"/>
          </p:nvPr>
        </p:nvSpPr>
        <p:spPr>
          <a:xfrm>
            <a:off x="3785616" y="4695216"/>
            <a:ext cx="4928616" cy="240252"/>
          </a:xfrm>
        </p:spPr>
        <p:txBody>
          <a:bodyPr>
            <a:normAutofit/>
          </a:bodyPr>
          <a:lstStyle>
            <a:lvl1pPr algn="r">
              <a:buFontTx/>
              <a:buNone/>
              <a:defRPr sz="1100">
                <a:solidFill>
                  <a:srgbClr val="1B6C9E"/>
                </a:solidFill>
              </a:defRPr>
            </a:lvl1pPr>
          </a:lstStyle>
          <a:p>
            <a:pPr lvl="0"/>
            <a:r>
              <a:rPr lang="en-US" dirty="0" smtClean="0"/>
              <a:t>Insert Footer Text Here</a:t>
            </a:r>
            <a:endParaRPr lang="en-US" dirty="0"/>
          </a:p>
        </p:txBody>
      </p:sp>
      <p:pic>
        <p:nvPicPr>
          <p:cNvPr id="9" name="Picture 8" descr="blue wave.png"/>
          <p:cNvPicPr>
            <a:picLocks noChangeAspect="1"/>
          </p:cNvPicPr>
          <p:nvPr userDrawn="1"/>
        </p:nvPicPr>
        <p:blipFill rotWithShape="1">
          <a:blip r:embed="rId2" cstate="print">
            <a:extLst>
              <a:ext uri="{28A0092B-C50C-407E-A947-70E740481C1C}">
                <a14:useLocalDpi xmlns:a14="http://schemas.microsoft.com/office/drawing/2010/main" val="0"/>
              </a:ext>
            </a:extLst>
          </a:blip>
          <a:srcRect t="21585"/>
          <a:stretch/>
        </p:blipFill>
        <p:spPr>
          <a:xfrm flipH="1">
            <a:off x="-11045" y="-1"/>
            <a:ext cx="9171432" cy="1123028"/>
          </a:xfrm>
          <a:prstGeom prst="rect">
            <a:avLst/>
          </a:prstGeom>
        </p:spPr>
      </p:pic>
      <p:pic>
        <p:nvPicPr>
          <p:cNvPr id="10" name="Picture 9" descr="NEW_BD_logo.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7298" y="4257010"/>
            <a:ext cx="1784087" cy="606292"/>
          </a:xfrm>
          <a:prstGeom prst="rect">
            <a:avLst/>
          </a:prstGeom>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ase Stud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39312" y="192202"/>
            <a:ext cx="5093208" cy="775672"/>
          </a:xfrm>
        </p:spPr>
        <p:txBody>
          <a:bodyPr/>
          <a:lstStyle>
            <a:lvl1pPr>
              <a:lnSpc>
                <a:spcPct val="90000"/>
              </a:lnSpc>
              <a:defRPr baseline="0">
                <a:solidFill>
                  <a:srgbClr val="1F80AE"/>
                </a:solidFill>
              </a:defRPr>
            </a:lvl1pPr>
          </a:lstStyle>
          <a:p>
            <a:r>
              <a:rPr lang="en-US" smtClean="0"/>
              <a:t>Case Study Title</a:t>
            </a:r>
            <a:endParaRPr lang="en-US"/>
          </a:p>
        </p:txBody>
      </p:sp>
      <p:sp>
        <p:nvSpPr>
          <p:cNvPr id="12" name="Picture Placeholder 11"/>
          <p:cNvSpPr>
            <a:spLocks noGrp="1"/>
          </p:cNvSpPr>
          <p:nvPr>
            <p:ph type="pic" sz="quarter" idx="13" hasCustomPrompt="1"/>
          </p:nvPr>
        </p:nvSpPr>
        <p:spPr>
          <a:xfrm>
            <a:off x="201168" y="0"/>
            <a:ext cx="3118104" cy="5148263"/>
          </a:xfrm>
          <a:solidFill>
            <a:schemeClr val="accent6"/>
          </a:solidFill>
        </p:spPr>
        <p:txBody>
          <a:bodyPr anchor="ctr">
            <a:normAutofit/>
          </a:bodyPr>
          <a:lstStyle>
            <a:lvl1pPr marL="0" indent="0" algn="ctr">
              <a:spcBef>
                <a:spcPct val="0"/>
              </a:spcBef>
              <a:spcAft>
                <a:spcPts val="400"/>
              </a:spcAft>
              <a:buFontTx/>
              <a:buNone/>
              <a:defRPr sz="1000">
                <a:solidFill>
                  <a:schemeClr val="accent1"/>
                </a:solidFill>
              </a:defRPr>
            </a:lvl1pPr>
          </a:lstStyle>
          <a:p>
            <a:r>
              <a:rPr lang="en-US" dirty="0" smtClean="0"/>
              <a:t>Insert Image Here</a:t>
            </a:r>
            <a:endParaRPr lang="en-US" dirty="0"/>
          </a:p>
        </p:txBody>
      </p:sp>
      <p:sp>
        <p:nvSpPr>
          <p:cNvPr id="13" name="Footer Placeholder 4"/>
          <p:cNvSpPr>
            <a:spLocks noGrp="1"/>
          </p:cNvSpPr>
          <p:nvPr>
            <p:ph type="ftr" sz="quarter" idx="3"/>
          </p:nvPr>
        </p:nvSpPr>
        <p:spPr>
          <a:xfrm>
            <a:off x="4983480" y="4809323"/>
            <a:ext cx="3547872" cy="274097"/>
          </a:xfrm>
          <a:prstGeom prst="rect">
            <a:avLst/>
          </a:prstGeom>
        </p:spPr>
        <p:txBody>
          <a:bodyPr vert="horz" lIns="91440" tIns="45720" rIns="91440" bIns="45720" rtlCol="0" anchor="ctr"/>
          <a:lstStyle>
            <a:lvl1pPr algn="ctr">
              <a:defRPr sz="900">
                <a:solidFill>
                  <a:schemeClr val="accent1"/>
                </a:solidFill>
                <a:latin typeface="Verdana" pitchFamily="34" charset="0"/>
                <a:ea typeface="Verdana" pitchFamily="34" charset="0"/>
                <a:cs typeface="Verdana" pitchFamily="34" charset="0"/>
              </a:defRPr>
            </a:lvl1pPr>
          </a:lstStyle>
          <a:p>
            <a:r>
              <a:rPr lang="en-US" dirty="0" smtClean="0"/>
              <a:t>Product Stewardship Council - March 15, 2022</a:t>
            </a:r>
            <a:endParaRPr lang="en-US" dirty="0"/>
          </a:p>
        </p:txBody>
      </p:sp>
      <p:sp>
        <p:nvSpPr>
          <p:cNvPr id="18" name="Text Placeholder 17"/>
          <p:cNvSpPr>
            <a:spLocks noGrp="1"/>
          </p:cNvSpPr>
          <p:nvPr>
            <p:ph type="body" sz="quarter" idx="14" hasCustomPrompt="1"/>
          </p:nvPr>
        </p:nvSpPr>
        <p:spPr>
          <a:xfrm>
            <a:off x="3639312" y="1118889"/>
            <a:ext cx="5093208" cy="3349803"/>
          </a:xfrm>
        </p:spPr>
        <p:txBody>
          <a:bodyPr/>
          <a:lstStyle>
            <a:lvl1pPr>
              <a:defRPr>
                <a:solidFill>
                  <a:srgbClr val="1F80AE"/>
                </a:solidFill>
              </a:defRPr>
            </a:lvl1pPr>
            <a:lvl2pPr marL="795528" indent="-393192">
              <a:buFont typeface="Verdana" panose="020B0604030504040204" pitchFamily="34" charset="0"/>
              <a:buChar char="−"/>
              <a:defRPr>
                <a:solidFill>
                  <a:srgbClr val="1F80AE"/>
                </a:solidFill>
              </a:defRPr>
            </a:lvl2pPr>
            <a:lvl3pPr marL="1143000" indent="-283464">
              <a:buSzTx/>
              <a:buFont typeface="Verdana" pitchFamily="34" charset="0"/>
              <a:buChar char="◦"/>
              <a:defRPr>
                <a:solidFill>
                  <a:srgbClr val="1F80AE"/>
                </a:solidFill>
              </a:defRPr>
            </a:lvl3pPr>
            <a:lvl4pPr marL="1426464" indent="-283464">
              <a:defRPr>
                <a:solidFill>
                  <a:srgbClr val="1F80AE"/>
                </a:solidFill>
              </a:defRPr>
            </a:lvl4pPr>
            <a:lvl5pPr marL="1773936" indent="-347472">
              <a:buFont typeface="Verdana" panose="020B0604030504040204" pitchFamily="34" charset="0"/>
              <a:buChar char="−"/>
              <a:defRPr>
                <a:solidFill>
                  <a:srgbClr val="1F80AE"/>
                </a:solidFill>
              </a:defRPr>
            </a:lvl5pPr>
          </a:lstStyle>
          <a:p>
            <a:pPr lvl="0"/>
            <a:r>
              <a:rPr lang="en-US" smtClean="0"/>
              <a:t>Body copy goes here</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
        <p:nvSpPr>
          <p:cNvPr id="9" name="Rectangle 8"/>
          <p:cNvSpPr/>
          <p:nvPr userDrawn="1"/>
        </p:nvSpPr>
        <p:spPr>
          <a:xfrm>
            <a:off x="1" y="0"/>
            <a:ext cx="205431" cy="5148263"/>
          </a:xfrm>
          <a:prstGeom prst="rect">
            <a:avLst/>
          </a:prstGeom>
          <a:solidFill>
            <a:srgbClr val="2094E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descr="NEW_BD_logo.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80161" y="4593533"/>
            <a:ext cx="1269935" cy="431566"/>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Slide_6">
    <p:spTree>
      <p:nvGrpSpPr>
        <p:cNvPr id="1" name=""/>
        <p:cNvGrpSpPr/>
        <p:nvPr/>
      </p:nvGrpSpPr>
      <p:grpSpPr>
        <a:xfrm>
          <a:off x="0" y="0"/>
          <a:ext cx="0" cy="0"/>
          <a:chOff x="0" y="0"/>
          <a:chExt cx="0" cy="0"/>
        </a:xfrm>
      </p:grpSpPr>
      <p:sp>
        <p:nvSpPr>
          <p:cNvPr id="80" name="Text Placeholder 10"/>
          <p:cNvSpPr>
            <a:spLocks noGrp="1"/>
          </p:cNvSpPr>
          <p:nvPr>
            <p:ph type="body" sz="quarter" idx="17" hasCustomPrompt="1"/>
          </p:nvPr>
        </p:nvSpPr>
        <p:spPr>
          <a:xfrm>
            <a:off x="1793404" y="1278729"/>
            <a:ext cx="2742020" cy="731520"/>
          </a:xfrm>
        </p:spPr>
        <p:txBody>
          <a:bodyPr>
            <a:normAutofit/>
          </a:bodyPr>
          <a:lstStyle>
            <a:lvl1pPr marL="0" indent="0">
              <a:lnSpc>
                <a:spcPct val="100000"/>
              </a:lnSpc>
              <a:spcBef>
                <a:spcPts val="300"/>
              </a:spcBef>
              <a:buFontTx/>
              <a:buNone/>
              <a:defRPr sz="1000" b="0" baseline="0">
                <a:solidFill>
                  <a:srgbClr val="1F80AE"/>
                </a:solidFill>
              </a:defRPr>
            </a:lvl1pPr>
          </a:lstStyle>
          <a:p>
            <a:pPr lvl="0"/>
            <a:r>
              <a:rPr lang="en-US" smtClean="0"/>
              <a:t>Title, Location, Area of Specialty, Email, Phone</a:t>
            </a:r>
            <a:endParaRPr lang="en-US"/>
          </a:p>
        </p:txBody>
      </p:sp>
      <p:sp>
        <p:nvSpPr>
          <p:cNvPr id="88" name="Text Placeholder 10"/>
          <p:cNvSpPr>
            <a:spLocks noGrp="1"/>
          </p:cNvSpPr>
          <p:nvPr>
            <p:ph type="body" sz="quarter" idx="104" hasCustomPrompt="1"/>
          </p:nvPr>
        </p:nvSpPr>
        <p:spPr>
          <a:xfrm>
            <a:off x="1793404" y="2429216"/>
            <a:ext cx="2742020" cy="731520"/>
          </a:xfrm>
        </p:spPr>
        <p:txBody>
          <a:bodyPr>
            <a:normAutofit/>
          </a:bodyPr>
          <a:lstStyle>
            <a:lvl1pPr marL="0" indent="0">
              <a:lnSpc>
                <a:spcPct val="100000"/>
              </a:lnSpc>
              <a:spcBef>
                <a:spcPts val="300"/>
              </a:spcBef>
              <a:buFontTx/>
              <a:buNone/>
              <a:defRPr sz="1000" b="0" baseline="0">
                <a:solidFill>
                  <a:srgbClr val="1F80AE"/>
                </a:solidFill>
              </a:defRPr>
            </a:lvl1pPr>
          </a:lstStyle>
          <a:p>
            <a:pPr lvl="0"/>
            <a:r>
              <a:rPr lang="en-US" smtClean="0"/>
              <a:t>Title, Location, Area of Specialty, Email, Phone</a:t>
            </a:r>
            <a:endParaRPr lang="en-US"/>
          </a:p>
        </p:txBody>
      </p:sp>
      <p:sp>
        <p:nvSpPr>
          <p:cNvPr id="92" name="Text Placeholder 10"/>
          <p:cNvSpPr>
            <a:spLocks noGrp="1"/>
          </p:cNvSpPr>
          <p:nvPr>
            <p:ph type="body" sz="quarter" idx="107" hasCustomPrompt="1"/>
          </p:nvPr>
        </p:nvSpPr>
        <p:spPr>
          <a:xfrm>
            <a:off x="5982499" y="2429216"/>
            <a:ext cx="2742020" cy="731520"/>
          </a:xfrm>
        </p:spPr>
        <p:txBody>
          <a:bodyPr>
            <a:normAutofit/>
          </a:bodyPr>
          <a:lstStyle>
            <a:lvl1pPr marL="0" indent="0">
              <a:lnSpc>
                <a:spcPct val="100000"/>
              </a:lnSpc>
              <a:spcBef>
                <a:spcPts val="300"/>
              </a:spcBef>
              <a:buFontTx/>
              <a:buNone/>
              <a:defRPr sz="1000" b="0" baseline="0">
                <a:solidFill>
                  <a:srgbClr val="1F80AE"/>
                </a:solidFill>
              </a:defRPr>
            </a:lvl1pPr>
          </a:lstStyle>
          <a:p>
            <a:pPr lvl="0"/>
            <a:r>
              <a:rPr lang="en-US" smtClean="0"/>
              <a:t>Title, Location, Area of Specialty, Email, Phone</a:t>
            </a:r>
            <a:endParaRPr lang="en-US"/>
          </a:p>
        </p:txBody>
      </p:sp>
      <p:sp>
        <p:nvSpPr>
          <p:cNvPr id="96" name="Text Placeholder 10"/>
          <p:cNvSpPr>
            <a:spLocks noGrp="1"/>
          </p:cNvSpPr>
          <p:nvPr>
            <p:ph type="body" sz="quarter" idx="110" hasCustomPrompt="1"/>
          </p:nvPr>
        </p:nvSpPr>
        <p:spPr>
          <a:xfrm>
            <a:off x="1793404" y="3593406"/>
            <a:ext cx="2742020" cy="731520"/>
          </a:xfrm>
        </p:spPr>
        <p:txBody>
          <a:bodyPr>
            <a:normAutofit/>
          </a:bodyPr>
          <a:lstStyle>
            <a:lvl1pPr marL="0" indent="0">
              <a:lnSpc>
                <a:spcPct val="100000"/>
              </a:lnSpc>
              <a:spcBef>
                <a:spcPts val="300"/>
              </a:spcBef>
              <a:buFontTx/>
              <a:buNone/>
              <a:defRPr sz="1000" b="0" baseline="0">
                <a:solidFill>
                  <a:srgbClr val="1F80AE"/>
                </a:solidFill>
              </a:defRPr>
            </a:lvl1pPr>
          </a:lstStyle>
          <a:p>
            <a:pPr lvl="0"/>
            <a:r>
              <a:rPr lang="en-US" smtClean="0"/>
              <a:t>Title, Location, Area of Specialty, Email, Phone</a:t>
            </a:r>
            <a:endParaRPr lang="en-US"/>
          </a:p>
        </p:txBody>
      </p:sp>
      <p:sp>
        <p:nvSpPr>
          <p:cNvPr id="100" name="Text Placeholder 10"/>
          <p:cNvSpPr>
            <a:spLocks noGrp="1"/>
          </p:cNvSpPr>
          <p:nvPr>
            <p:ph type="body" sz="quarter" idx="113" hasCustomPrompt="1"/>
          </p:nvPr>
        </p:nvSpPr>
        <p:spPr>
          <a:xfrm>
            <a:off x="5982499" y="3593406"/>
            <a:ext cx="2742020" cy="731520"/>
          </a:xfrm>
        </p:spPr>
        <p:txBody>
          <a:bodyPr>
            <a:normAutofit/>
          </a:bodyPr>
          <a:lstStyle>
            <a:lvl1pPr marL="0" indent="0">
              <a:lnSpc>
                <a:spcPct val="100000"/>
              </a:lnSpc>
              <a:spcBef>
                <a:spcPts val="300"/>
              </a:spcBef>
              <a:buFontTx/>
              <a:buNone/>
              <a:defRPr sz="1000" b="0" baseline="0">
                <a:solidFill>
                  <a:srgbClr val="1F80AE"/>
                </a:solidFill>
              </a:defRPr>
            </a:lvl1pPr>
          </a:lstStyle>
          <a:p>
            <a:pPr lvl="0"/>
            <a:r>
              <a:rPr lang="en-US" dirty="0" smtClean="0"/>
              <a:t>Title, Location, Area of Specialty, Email, Phone</a:t>
            </a:r>
            <a:endParaRPr lang="en-US" dirty="0"/>
          </a:p>
        </p:txBody>
      </p:sp>
      <p:sp>
        <p:nvSpPr>
          <p:cNvPr id="2" name="Title 1"/>
          <p:cNvSpPr>
            <a:spLocks noGrp="1"/>
          </p:cNvSpPr>
          <p:nvPr>
            <p:ph type="title" hasCustomPrompt="1"/>
          </p:nvPr>
        </p:nvSpPr>
        <p:spPr/>
        <p:txBody>
          <a:bodyPr/>
          <a:lstStyle>
            <a:lvl1pPr>
              <a:lnSpc>
                <a:spcPct val="90000"/>
              </a:lnSpc>
              <a:defRPr>
                <a:solidFill>
                  <a:srgbClr val="1F80AE"/>
                </a:solidFill>
              </a:defRPr>
            </a:lvl1pPr>
          </a:lstStyle>
          <a:p>
            <a:r>
              <a:rPr lang="en-US" smtClean="0"/>
              <a:t>Team Slide Title</a:t>
            </a:r>
            <a:endParaRPr lang="en-US"/>
          </a:p>
        </p:txBody>
      </p:sp>
      <p:sp>
        <p:nvSpPr>
          <p:cNvPr id="7" name="Footer Placeholder 4"/>
          <p:cNvSpPr>
            <a:spLocks noGrp="1"/>
          </p:cNvSpPr>
          <p:nvPr>
            <p:ph type="ftr" sz="quarter" idx="3"/>
          </p:nvPr>
        </p:nvSpPr>
        <p:spPr>
          <a:xfrm>
            <a:off x="2121408" y="4784453"/>
            <a:ext cx="6236208" cy="274097"/>
          </a:xfrm>
          <a:prstGeom prst="rect">
            <a:avLst/>
          </a:prstGeom>
        </p:spPr>
        <p:txBody>
          <a:bodyPr vert="horz" lIns="91440" tIns="45720" rIns="91440" bIns="45720" rtlCol="0" anchor="ctr"/>
          <a:lstStyle>
            <a:lvl1pPr algn="ctr">
              <a:defRPr sz="900">
                <a:solidFill>
                  <a:schemeClr val="accent1"/>
                </a:solidFill>
                <a:latin typeface="Verdana" pitchFamily="34" charset="0"/>
                <a:ea typeface="Verdana" pitchFamily="34" charset="0"/>
                <a:cs typeface="Verdana" pitchFamily="34" charset="0"/>
              </a:defRPr>
            </a:lvl1pPr>
          </a:lstStyle>
          <a:p>
            <a:r>
              <a:rPr lang="en-US" dirty="0" smtClean="0"/>
              <a:t>Product Stewardship Council - March 15, 2022</a:t>
            </a:r>
            <a:endParaRPr lang="en-US" dirty="0"/>
          </a:p>
        </p:txBody>
      </p:sp>
      <p:sp>
        <p:nvSpPr>
          <p:cNvPr id="46"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
        <p:nvSpPr>
          <p:cNvPr id="47" name="Picture Placeholder 8"/>
          <p:cNvSpPr>
            <a:spLocks noGrp="1"/>
          </p:cNvSpPr>
          <p:nvPr>
            <p:ph type="pic" sz="quarter" idx="13" hasCustomPrompt="1"/>
          </p:nvPr>
        </p:nvSpPr>
        <p:spPr>
          <a:xfrm>
            <a:off x="640080" y="1073876"/>
            <a:ext cx="1097280" cy="914400"/>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48" name="Text Placeholder 10"/>
          <p:cNvSpPr>
            <a:spLocks noGrp="1"/>
          </p:cNvSpPr>
          <p:nvPr>
            <p:ph type="body" sz="quarter" idx="14" hasCustomPrompt="1"/>
          </p:nvPr>
        </p:nvSpPr>
        <p:spPr>
          <a:xfrm>
            <a:off x="1793404" y="1025870"/>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81" name="Picture Placeholder 8"/>
          <p:cNvSpPr>
            <a:spLocks noGrp="1"/>
          </p:cNvSpPr>
          <p:nvPr>
            <p:ph type="pic" sz="quarter" idx="99" hasCustomPrompt="1"/>
          </p:nvPr>
        </p:nvSpPr>
        <p:spPr>
          <a:xfrm>
            <a:off x="4829175" y="1073876"/>
            <a:ext cx="1097280" cy="914400"/>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82" name="Text Placeholder 10"/>
          <p:cNvSpPr>
            <a:spLocks noGrp="1"/>
          </p:cNvSpPr>
          <p:nvPr>
            <p:ph type="body" sz="quarter" idx="100" hasCustomPrompt="1"/>
          </p:nvPr>
        </p:nvSpPr>
        <p:spPr>
          <a:xfrm>
            <a:off x="5982499" y="1025870"/>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84" name="Text Placeholder 10"/>
          <p:cNvSpPr>
            <a:spLocks noGrp="1"/>
          </p:cNvSpPr>
          <p:nvPr>
            <p:ph type="body" sz="quarter" idx="101" hasCustomPrompt="1"/>
          </p:nvPr>
        </p:nvSpPr>
        <p:spPr>
          <a:xfrm>
            <a:off x="5982499" y="1278729"/>
            <a:ext cx="2742020" cy="731520"/>
          </a:xfrm>
        </p:spPr>
        <p:txBody>
          <a:bodyPr>
            <a:normAutofit/>
          </a:bodyPr>
          <a:lstStyle>
            <a:lvl1pPr marL="0" indent="0">
              <a:lnSpc>
                <a:spcPct val="100000"/>
              </a:lnSpc>
              <a:spcBef>
                <a:spcPts val="300"/>
              </a:spcBef>
              <a:buFontTx/>
              <a:buNone/>
              <a:defRPr sz="1000" b="0" baseline="0">
                <a:solidFill>
                  <a:srgbClr val="1F80AE"/>
                </a:solidFill>
              </a:defRPr>
            </a:lvl1pPr>
          </a:lstStyle>
          <a:p>
            <a:pPr lvl="0"/>
            <a:r>
              <a:rPr lang="en-US" smtClean="0"/>
              <a:t>Title, Location, Area of Specialty, Email, Phone</a:t>
            </a:r>
            <a:endParaRPr lang="en-US"/>
          </a:p>
        </p:txBody>
      </p:sp>
      <p:sp>
        <p:nvSpPr>
          <p:cNvPr id="85" name="Picture Placeholder 8"/>
          <p:cNvSpPr>
            <a:spLocks noGrp="1"/>
          </p:cNvSpPr>
          <p:nvPr>
            <p:ph type="pic" sz="quarter" idx="102" hasCustomPrompt="1"/>
          </p:nvPr>
        </p:nvSpPr>
        <p:spPr>
          <a:xfrm>
            <a:off x="640080" y="2224363"/>
            <a:ext cx="1097280" cy="914400"/>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86" name="Text Placeholder 10"/>
          <p:cNvSpPr>
            <a:spLocks noGrp="1"/>
          </p:cNvSpPr>
          <p:nvPr>
            <p:ph type="body" sz="quarter" idx="103" hasCustomPrompt="1"/>
          </p:nvPr>
        </p:nvSpPr>
        <p:spPr>
          <a:xfrm>
            <a:off x="1793404" y="2176357"/>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89" name="Picture Placeholder 8"/>
          <p:cNvSpPr>
            <a:spLocks noGrp="1"/>
          </p:cNvSpPr>
          <p:nvPr>
            <p:ph type="pic" sz="quarter" idx="105" hasCustomPrompt="1"/>
          </p:nvPr>
        </p:nvSpPr>
        <p:spPr>
          <a:xfrm>
            <a:off x="4829175" y="2224363"/>
            <a:ext cx="1097280" cy="914400"/>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90" name="Text Placeholder 10"/>
          <p:cNvSpPr>
            <a:spLocks noGrp="1"/>
          </p:cNvSpPr>
          <p:nvPr>
            <p:ph type="body" sz="quarter" idx="106" hasCustomPrompt="1"/>
          </p:nvPr>
        </p:nvSpPr>
        <p:spPr>
          <a:xfrm>
            <a:off x="5982499" y="2176357"/>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93" name="Picture Placeholder 8"/>
          <p:cNvSpPr>
            <a:spLocks noGrp="1"/>
          </p:cNvSpPr>
          <p:nvPr>
            <p:ph type="pic" sz="quarter" idx="108" hasCustomPrompt="1"/>
          </p:nvPr>
        </p:nvSpPr>
        <p:spPr>
          <a:xfrm>
            <a:off x="640080" y="3388553"/>
            <a:ext cx="1097280" cy="914400"/>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94" name="Text Placeholder 10"/>
          <p:cNvSpPr>
            <a:spLocks noGrp="1"/>
          </p:cNvSpPr>
          <p:nvPr>
            <p:ph type="body" sz="quarter" idx="109" hasCustomPrompt="1"/>
          </p:nvPr>
        </p:nvSpPr>
        <p:spPr>
          <a:xfrm>
            <a:off x="1793404" y="3340547"/>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97" name="Picture Placeholder 8"/>
          <p:cNvSpPr>
            <a:spLocks noGrp="1"/>
          </p:cNvSpPr>
          <p:nvPr>
            <p:ph type="pic" sz="quarter" idx="111" hasCustomPrompt="1"/>
          </p:nvPr>
        </p:nvSpPr>
        <p:spPr>
          <a:xfrm>
            <a:off x="4829175" y="3388553"/>
            <a:ext cx="1097280" cy="914400"/>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98" name="Text Placeholder 10"/>
          <p:cNvSpPr>
            <a:spLocks noGrp="1"/>
          </p:cNvSpPr>
          <p:nvPr>
            <p:ph type="body" sz="quarter" idx="112" hasCustomPrompt="1"/>
          </p:nvPr>
        </p:nvSpPr>
        <p:spPr>
          <a:xfrm>
            <a:off x="5982499" y="3340547"/>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cxnSp>
        <p:nvCxnSpPr>
          <p:cNvPr id="101" name="Straight Connector 100"/>
          <p:cNvCxnSpPr/>
          <p:nvPr userDrawn="1"/>
        </p:nvCxnSpPr>
        <p:spPr>
          <a:xfrm flipV="1">
            <a:off x="4656805" y="1015290"/>
            <a:ext cx="13479" cy="3348656"/>
          </a:xfrm>
          <a:prstGeom prst="line">
            <a:avLst/>
          </a:prstGeom>
          <a:ln w="3175" cmpd="sng">
            <a:solidFill>
              <a:srgbClr val="DC6D4B"/>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_4">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nSpc>
                <a:spcPct val="90000"/>
              </a:lnSpc>
              <a:defRPr>
                <a:solidFill>
                  <a:srgbClr val="1F80AE"/>
                </a:solidFill>
              </a:defRPr>
            </a:lvl1pPr>
          </a:lstStyle>
          <a:p>
            <a:r>
              <a:rPr lang="en-US" dirty="0" smtClean="0"/>
              <a:t>Team Slide with Bio Blurbs</a:t>
            </a:r>
            <a:endParaRPr lang="en-US" dirty="0"/>
          </a:p>
        </p:txBody>
      </p:sp>
      <p:sp>
        <p:nvSpPr>
          <p:cNvPr id="7" name="Footer Placeholder 4"/>
          <p:cNvSpPr>
            <a:spLocks noGrp="1"/>
          </p:cNvSpPr>
          <p:nvPr>
            <p:ph type="ftr" sz="quarter" idx="3"/>
          </p:nvPr>
        </p:nvSpPr>
        <p:spPr>
          <a:xfrm>
            <a:off x="2121408" y="4784453"/>
            <a:ext cx="6236208" cy="274097"/>
          </a:xfrm>
          <a:prstGeom prst="rect">
            <a:avLst/>
          </a:prstGeom>
        </p:spPr>
        <p:txBody>
          <a:bodyPr vert="horz" lIns="91440" tIns="45720" rIns="91440" bIns="45720" rtlCol="0" anchor="ctr"/>
          <a:lstStyle>
            <a:lvl1pPr algn="ctr">
              <a:defRPr sz="900">
                <a:solidFill>
                  <a:schemeClr val="accent1"/>
                </a:solidFill>
                <a:latin typeface="Verdana" pitchFamily="34" charset="0"/>
                <a:ea typeface="Verdana" pitchFamily="34" charset="0"/>
                <a:cs typeface="Verdana" pitchFamily="34" charset="0"/>
              </a:defRPr>
            </a:lvl1pPr>
          </a:lstStyle>
          <a:p>
            <a:r>
              <a:rPr lang="en-US" dirty="0" smtClean="0"/>
              <a:t>Product Stewardship Council - March 15, 2022</a:t>
            </a:r>
            <a:endParaRPr lang="en-US" dirty="0"/>
          </a:p>
        </p:txBody>
      </p:sp>
      <p:sp>
        <p:nvSpPr>
          <p:cNvPr id="32"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
        <p:nvSpPr>
          <p:cNvPr id="40" name="Text Placeholder 46"/>
          <p:cNvSpPr>
            <a:spLocks noGrp="1"/>
          </p:cNvSpPr>
          <p:nvPr>
            <p:ph type="body" sz="quarter" idx="43" hasCustomPrompt="1"/>
          </p:nvPr>
        </p:nvSpPr>
        <p:spPr>
          <a:xfrm>
            <a:off x="629591" y="2088911"/>
            <a:ext cx="3914976" cy="658368"/>
          </a:xfrm>
        </p:spPr>
        <p:txBody>
          <a:bodyPr/>
          <a:lstStyle>
            <a:lvl1pPr marL="0" indent="-164592">
              <a:spcBef>
                <a:spcPts val="700"/>
              </a:spcBef>
              <a:spcAft>
                <a:spcPct val="0"/>
              </a:spcAft>
              <a:defRPr sz="1000">
                <a:solidFill>
                  <a:schemeClr val="tx1"/>
                </a:solidFill>
              </a:defRPr>
            </a:lvl1pPr>
            <a:lvl2pPr marL="401638" indent="-223838">
              <a:spcBef>
                <a:spcPts val="300"/>
              </a:spcBef>
              <a:defRPr sz="1000" b="0">
                <a:solidFill>
                  <a:schemeClr val="tx1"/>
                </a:solidFill>
              </a:defRPr>
            </a:lvl2pPr>
            <a:lvl3pPr marL="512763" indent="-168275">
              <a:spcBef>
                <a:spcPts val="300"/>
              </a:spcBef>
              <a:defRPr sz="800" baseline="0">
                <a:solidFill>
                  <a:schemeClr val="tx1"/>
                </a:solidFill>
              </a:defRPr>
            </a:lvl3pPr>
          </a:lstStyle>
          <a:p>
            <a:pPr lvl="0"/>
            <a:r>
              <a:rPr lang="en-US" dirty="0" smtClean="0"/>
              <a:t>Bio text to go here</a:t>
            </a:r>
          </a:p>
          <a:p>
            <a:pPr lvl="1"/>
            <a:r>
              <a:rPr lang="en-US" dirty="0" smtClean="0"/>
              <a:t>Bullet 2</a:t>
            </a:r>
          </a:p>
          <a:p>
            <a:pPr lvl="2"/>
            <a:r>
              <a:rPr lang="en-US" dirty="0" smtClean="0"/>
              <a:t>Bullet 3</a:t>
            </a:r>
          </a:p>
        </p:txBody>
      </p:sp>
      <p:sp>
        <p:nvSpPr>
          <p:cNvPr id="41" name="Text Placeholder 46"/>
          <p:cNvSpPr>
            <a:spLocks noGrp="1"/>
          </p:cNvSpPr>
          <p:nvPr>
            <p:ph type="body" sz="quarter" idx="83" hasCustomPrompt="1"/>
          </p:nvPr>
        </p:nvSpPr>
        <p:spPr>
          <a:xfrm>
            <a:off x="4819629" y="2088911"/>
            <a:ext cx="3893993" cy="658368"/>
          </a:xfrm>
        </p:spPr>
        <p:txBody>
          <a:bodyPr/>
          <a:lstStyle>
            <a:lvl1pPr marL="0" indent="-164592">
              <a:spcBef>
                <a:spcPts val="700"/>
              </a:spcBef>
              <a:spcAft>
                <a:spcPct val="0"/>
              </a:spcAft>
              <a:defRPr sz="1000">
                <a:solidFill>
                  <a:schemeClr val="tx1"/>
                </a:solidFill>
              </a:defRPr>
            </a:lvl1pPr>
            <a:lvl2pPr marL="401638" indent="-223838">
              <a:spcBef>
                <a:spcPts val="300"/>
              </a:spcBef>
              <a:defRPr sz="1000" b="0">
                <a:solidFill>
                  <a:schemeClr val="tx1"/>
                </a:solidFill>
              </a:defRPr>
            </a:lvl2pPr>
            <a:lvl3pPr marL="512763" indent="-168275">
              <a:spcBef>
                <a:spcPts val="300"/>
              </a:spcBef>
              <a:defRPr sz="800" baseline="0">
                <a:solidFill>
                  <a:schemeClr val="tx1"/>
                </a:solidFill>
              </a:defRPr>
            </a:lvl3pPr>
          </a:lstStyle>
          <a:p>
            <a:pPr lvl="0"/>
            <a:r>
              <a:rPr lang="en-US" dirty="0" smtClean="0"/>
              <a:t>Bio text to go here</a:t>
            </a:r>
          </a:p>
          <a:p>
            <a:pPr lvl="1"/>
            <a:r>
              <a:rPr lang="en-US" dirty="0" smtClean="0"/>
              <a:t>Bullet 2</a:t>
            </a:r>
          </a:p>
          <a:p>
            <a:pPr lvl="2"/>
            <a:r>
              <a:rPr lang="en-US" dirty="0" smtClean="0"/>
              <a:t>Bullet 3</a:t>
            </a:r>
          </a:p>
        </p:txBody>
      </p:sp>
      <p:sp>
        <p:nvSpPr>
          <p:cNvPr id="42" name="Picture Placeholder 8"/>
          <p:cNvSpPr>
            <a:spLocks noGrp="1"/>
          </p:cNvSpPr>
          <p:nvPr>
            <p:ph type="pic" sz="quarter" idx="13" hasCustomPrompt="1"/>
          </p:nvPr>
        </p:nvSpPr>
        <p:spPr>
          <a:xfrm>
            <a:off x="640080" y="1052992"/>
            <a:ext cx="1097280" cy="967852"/>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43" name="Text Placeholder 10"/>
          <p:cNvSpPr>
            <a:spLocks noGrp="1"/>
          </p:cNvSpPr>
          <p:nvPr>
            <p:ph type="body" sz="quarter" idx="14" hasCustomPrompt="1"/>
          </p:nvPr>
        </p:nvSpPr>
        <p:spPr>
          <a:xfrm>
            <a:off x="1793404" y="1058438"/>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45" name="Text Placeholder 10"/>
          <p:cNvSpPr>
            <a:spLocks noGrp="1"/>
          </p:cNvSpPr>
          <p:nvPr>
            <p:ph type="body" sz="quarter" idx="17" hasCustomPrompt="1"/>
          </p:nvPr>
        </p:nvSpPr>
        <p:spPr>
          <a:xfrm>
            <a:off x="1793404" y="1311297"/>
            <a:ext cx="2742020" cy="731520"/>
          </a:xfrm>
        </p:spPr>
        <p:txBody>
          <a:bodyPr>
            <a:normAutofit/>
          </a:bodyPr>
          <a:lstStyle>
            <a:lvl1pPr marL="0" indent="0">
              <a:lnSpc>
                <a:spcPct val="100000"/>
              </a:lnSpc>
              <a:spcBef>
                <a:spcPts val="300"/>
              </a:spcBef>
              <a:buFontTx/>
              <a:buNone/>
              <a:defRPr sz="1000" b="0" baseline="0">
                <a:solidFill>
                  <a:schemeClr val="tx1"/>
                </a:solidFill>
              </a:defRPr>
            </a:lvl1pPr>
          </a:lstStyle>
          <a:p>
            <a:pPr lvl="0"/>
            <a:r>
              <a:rPr lang="en-US" dirty="0" smtClean="0"/>
              <a:t>Title, Location, Area of Specialty, Email, Phone</a:t>
            </a:r>
            <a:endParaRPr lang="en-US" dirty="0"/>
          </a:p>
        </p:txBody>
      </p:sp>
      <p:sp>
        <p:nvSpPr>
          <p:cNvPr id="46" name="Picture Placeholder 8"/>
          <p:cNvSpPr>
            <a:spLocks noGrp="1"/>
          </p:cNvSpPr>
          <p:nvPr>
            <p:ph type="pic" sz="quarter" idx="99" hasCustomPrompt="1"/>
          </p:nvPr>
        </p:nvSpPr>
        <p:spPr>
          <a:xfrm>
            <a:off x="4829175" y="1052992"/>
            <a:ext cx="1097280" cy="967852"/>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48" name="Text Placeholder 10"/>
          <p:cNvSpPr>
            <a:spLocks noGrp="1"/>
          </p:cNvSpPr>
          <p:nvPr>
            <p:ph type="body" sz="quarter" idx="100" hasCustomPrompt="1"/>
          </p:nvPr>
        </p:nvSpPr>
        <p:spPr>
          <a:xfrm>
            <a:off x="5982499" y="1058438"/>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50" name="Text Placeholder 10"/>
          <p:cNvSpPr>
            <a:spLocks noGrp="1"/>
          </p:cNvSpPr>
          <p:nvPr>
            <p:ph type="body" sz="quarter" idx="101" hasCustomPrompt="1"/>
          </p:nvPr>
        </p:nvSpPr>
        <p:spPr>
          <a:xfrm>
            <a:off x="5982499" y="1311297"/>
            <a:ext cx="2742020" cy="731520"/>
          </a:xfrm>
        </p:spPr>
        <p:txBody>
          <a:bodyPr>
            <a:normAutofit/>
          </a:bodyPr>
          <a:lstStyle>
            <a:lvl1pPr marL="0" indent="0">
              <a:lnSpc>
                <a:spcPct val="100000"/>
              </a:lnSpc>
              <a:spcBef>
                <a:spcPts val="300"/>
              </a:spcBef>
              <a:buFontTx/>
              <a:buNone/>
              <a:defRPr sz="1000" b="0" baseline="0">
                <a:solidFill>
                  <a:schemeClr val="tx1"/>
                </a:solidFill>
              </a:defRPr>
            </a:lvl1pPr>
          </a:lstStyle>
          <a:p>
            <a:pPr lvl="0"/>
            <a:r>
              <a:rPr lang="en-US" smtClean="0"/>
              <a:t>Title, Location, Area of Specialty, Email, Phone</a:t>
            </a:r>
            <a:endParaRPr lang="en-US"/>
          </a:p>
        </p:txBody>
      </p:sp>
      <p:sp>
        <p:nvSpPr>
          <p:cNvPr id="51" name="Text Placeholder 46"/>
          <p:cNvSpPr>
            <a:spLocks noGrp="1"/>
          </p:cNvSpPr>
          <p:nvPr>
            <p:ph type="body" sz="quarter" idx="102" hasCustomPrompt="1"/>
          </p:nvPr>
        </p:nvSpPr>
        <p:spPr>
          <a:xfrm>
            <a:off x="640446" y="3870515"/>
            <a:ext cx="3904122" cy="658368"/>
          </a:xfrm>
        </p:spPr>
        <p:txBody>
          <a:bodyPr/>
          <a:lstStyle>
            <a:lvl1pPr marL="0" indent="-164592">
              <a:spcBef>
                <a:spcPts val="700"/>
              </a:spcBef>
              <a:spcAft>
                <a:spcPct val="0"/>
              </a:spcAft>
              <a:defRPr sz="1000">
                <a:solidFill>
                  <a:schemeClr val="tx1"/>
                </a:solidFill>
              </a:defRPr>
            </a:lvl1pPr>
            <a:lvl2pPr marL="401638" indent="-223838">
              <a:spcBef>
                <a:spcPts val="300"/>
              </a:spcBef>
              <a:defRPr sz="1000" b="0">
                <a:solidFill>
                  <a:schemeClr val="tx1"/>
                </a:solidFill>
              </a:defRPr>
            </a:lvl2pPr>
            <a:lvl3pPr marL="512763" indent="-168275">
              <a:spcBef>
                <a:spcPts val="300"/>
              </a:spcBef>
              <a:defRPr sz="800" baseline="0">
                <a:solidFill>
                  <a:schemeClr val="tx1"/>
                </a:solidFill>
              </a:defRPr>
            </a:lvl3pPr>
          </a:lstStyle>
          <a:p>
            <a:pPr lvl="0"/>
            <a:r>
              <a:rPr lang="en-US" dirty="0" smtClean="0"/>
              <a:t>Bio text to go here</a:t>
            </a:r>
          </a:p>
          <a:p>
            <a:pPr lvl="1"/>
            <a:r>
              <a:rPr lang="en-US" dirty="0" smtClean="0"/>
              <a:t>Bullet 2</a:t>
            </a:r>
          </a:p>
          <a:p>
            <a:pPr lvl="2"/>
            <a:r>
              <a:rPr lang="en-US" dirty="0" smtClean="0"/>
              <a:t>Bullet 3</a:t>
            </a:r>
          </a:p>
        </p:txBody>
      </p:sp>
      <p:sp>
        <p:nvSpPr>
          <p:cNvPr id="52" name="Text Placeholder 46"/>
          <p:cNvSpPr>
            <a:spLocks noGrp="1"/>
          </p:cNvSpPr>
          <p:nvPr>
            <p:ph type="body" sz="quarter" idx="103" hasCustomPrompt="1"/>
          </p:nvPr>
        </p:nvSpPr>
        <p:spPr>
          <a:xfrm>
            <a:off x="4808775" y="3870515"/>
            <a:ext cx="3904848" cy="658368"/>
          </a:xfrm>
        </p:spPr>
        <p:txBody>
          <a:bodyPr/>
          <a:lstStyle>
            <a:lvl1pPr marL="0" indent="-164592">
              <a:spcBef>
                <a:spcPts val="700"/>
              </a:spcBef>
              <a:spcAft>
                <a:spcPct val="0"/>
              </a:spcAft>
              <a:defRPr sz="1000">
                <a:solidFill>
                  <a:schemeClr val="tx1"/>
                </a:solidFill>
              </a:defRPr>
            </a:lvl1pPr>
            <a:lvl2pPr marL="401638" indent="-223838">
              <a:spcBef>
                <a:spcPts val="300"/>
              </a:spcBef>
              <a:defRPr sz="1000" b="0">
                <a:solidFill>
                  <a:schemeClr val="tx1"/>
                </a:solidFill>
              </a:defRPr>
            </a:lvl2pPr>
            <a:lvl3pPr marL="512763" indent="-168275">
              <a:spcBef>
                <a:spcPts val="300"/>
              </a:spcBef>
              <a:defRPr sz="800" baseline="0">
                <a:solidFill>
                  <a:schemeClr val="tx1"/>
                </a:solidFill>
              </a:defRPr>
            </a:lvl3pPr>
          </a:lstStyle>
          <a:p>
            <a:pPr lvl="0"/>
            <a:r>
              <a:rPr lang="en-US" dirty="0" smtClean="0"/>
              <a:t>Bio text to go here</a:t>
            </a:r>
          </a:p>
          <a:p>
            <a:pPr lvl="1"/>
            <a:r>
              <a:rPr lang="en-US" dirty="0" smtClean="0"/>
              <a:t>Bullet 2</a:t>
            </a:r>
          </a:p>
          <a:p>
            <a:pPr lvl="2"/>
            <a:r>
              <a:rPr lang="en-US" dirty="0" smtClean="0"/>
              <a:t>Bullet 3</a:t>
            </a:r>
          </a:p>
        </p:txBody>
      </p:sp>
      <p:sp>
        <p:nvSpPr>
          <p:cNvPr id="53" name="Picture Placeholder 8"/>
          <p:cNvSpPr>
            <a:spLocks noGrp="1"/>
          </p:cNvSpPr>
          <p:nvPr>
            <p:ph type="pic" sz="quarter" idx="104" hasCustomPrompt="1"/>
          </p:nvPr>
        </p:nvSpPr>
        <p:spPr>
          <a:xfrm>
            <a:off x="640080" y="2844164"/>
            <a:ext cx="1097280" cy="958284"/>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54" name="Text Placeholder 10"/>
          <p:cNvSpPr>
            <a:spLocks noGrp="1"/>
          </p:cNvSpPr>
          <p:nvPr>
            <p:ph type="body" sz="quarter" idx="105" hasCustomPrompt="1"/>
          </p:nvPr>
        </p:nvSpPr>
        <p:spPr>
          <a:xfrm>
            <a:off x="1793404" y="2840042"/>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56" name="Text Placeholder 10"/>
          <p:cNvSpPr>
            <a:spLocks noGrp="1"/>
          </p:cNvSpPr>
          <p:nvPr>
            <p:ph type="body" sz="quarter" idx="106" hasCustomPrompt="1"/>
          </p:nvPr>
        </p:nvSpPr>
        <p:spPr>
          <a:xfrm>
            <a:off x="1793404" y="3092901"/>
            <a:ext cx="2742020" cy="731520"/>
          </a:xfrm>
        </p:spPr>
        <p:txBody>
          <a:bodyPr>
            <a:normAutofit/>
          </a:bodyPr>
          <a:lstStyle>
            <a:lvl1pPr marL="0" indent="0">
              <a:lnSpc>
                <a:spcPct val="100000"/>
              </a:lnSpc>
              <a:spcBef>
                <a:spcPts val="300"/>
              </a:spcBef>
              <a:buFontTx/>
              <a:buNone/>
              <a:defRPr sz="1000" b="0" baseline="0">
                <a:solidFill>
                  <a:srgbClr val="1F80AE"/>
                </a:solidFill>
              </a:defRPr>
            </a:lvl1pPr>
          </a:lstStyle>
          <a:p>
            <a:pPr lvl="0"/>
            <a:r>
              <a:rPr lang="en-US" smtClean="0"/>
              <a:t>Title, Location, Area of Specialty, Email, Phone</a:t>
            </a:r>
            <a:endParaRPr lang="en-US"/>
          </a:p>
        </p:txBody>
      </p:sp>
      <p:sp>
        <p:nvSpPr>
          <p:cNvPr id="57" name="Picture Placeholder 8"/>
          <p:cNvSpPr>
            <a:spLocks noGrp="1"/>
          </p:cNvSpPr>
          <p:nvPr>
            <p:ph type="pic" sz="quarter" idx="107" hasCustomPrompt="1"/>
          </p:nvPr>
        </p:nvSpPr>
        <p:spPr>
          <a:xfrm>
            <a:off x="4829175" y="2844164"/>
            <a:ext cx="1097280" cy="958284"/>
          </a:xfrm>
          <a:solidFill>
            <a:schemeClr val="accent6"/>
          </a:solidFill>
        </p:spPr>
        <p:txBody>
          <a:bodyPr>
            <a:normAutofit/>
          </a:bodyPr>
          <a:lstStyle>
            <a:lvl1pPr marL="0" indent="0" algn="ctr">
              <a:spcBef>
                <a:spcPts val="300"/>
              </a:spcBef>
              <a:buFontTx/>
              <a:buNone/>
              <a:defRPr sz="900">
                <a:solidFill>
                  <a:schemeClr val="accent1"/>
                </a:solidFill>
              </a:defRPr>
            </a:lvl1pPr>
          </a:lstStyle>
          <a:p>
            <a:r>
              <a:rPr lang="en-US" dirty="0" smtClean="0"/>
              <a:t>Insert Image</a:t>
            </a:r>
          </a:p>
          <a:p>
            <a:r>
              <a:rPr lang="en-US" dirty="0" smtClean="0"/>
              <a:t>Here</a:t>
            </a:r>
            <a:endParaRPr lang="en-US" dirty="0"/>
          </a:p>
        </p:txBody>
      </p:sp>
      <p:sp>
        <p:nvSpPr>
          <p:cNvPr id="58" name="Text Placeholder 10"/>
          <p:cNvSpPr>
            <a:spLocks noGrp="1"/>
          </p:cNvSpPr>
          <p:nvPr>
            <p:ph type="body" sz="quarter" idx="108" hasCustomPrompt="1"/>
          </p:nvPr>
        </p:nvSpPr>
        <p:spPr>
          <a:xfrm>
            <a:off x="5982499" y="2840042"/>
            <a:ext cx="2742020" cy="246888"/>
          </a:xfrm>
        </p:spPr>
        <p:txBody>
          <a:bodyPr>
            <a:noAutofit/>
          </a:bodyPr>
          <a:lstStyle>
            <a:lvl1pPr marL="0" indent="0">
              <a:spcBef>
                <a:spcPts val="300"/>
              </a:spcBef>
              <a:buFontTx/>
              <a:buNone/>
              <a:defRPr sz="1200" b="1" baseline="0">
                <a:solidFill>
                  <a:schemeClr val="accent4"/>
                </a:solidFill>
              </a:defRPr>
            </a:lvl1pPr>
          </a:lstStyle>
          <a:p>
            <a:pPr lvl="0"/>
            <a:r>
              <a:rPr lang="en-US" smtClean="0"/>
              <a:t>First, Last Name</a:t>
            </a:r>
            <a:endParaRPr lang="en-US"/>
          </a:p>
        </p:txBody>
      </p:sp>
      <p:sp>
        <p:nvSpPr>
          <p:cNvPr id="60" name="Text Placeholder 10"/>
          <p:cNvSpPr>
            <a:spLocks noGrp="1"/>
          </p:cNvSpPr>
          <p:nvPr>
            <p:ph type="body" sz="quarter" idx="109" hasCustomPrompt="1"/>
          </p:nvPr>
        </p:nvSpPr>
        <p:spPr>
          <a:xfrm>
            <a:off x="5982499" y="3092901"/>
            <a:ext cx="2742020" cy="731520"/>
          </a:xfrm>
        </p:spPr>
        <p:txBody>
          <a:bodyPr>
            <a:normAutofit/>
          </a:bodyPr>
          <a:lstStyle>
            <a:lvl1pPr marL="0" indent="0">
              <a:lnSpc>
                <a:spcPct val="100000"/>
              </a:lnSpc>
              <a:spcBef>
                <a:spcPts val="300"/>
              </a:spcBef>
              <a:buFontTx/>
              <a:buNone/>
              <a:defRPr sz="1000" b="0" baseline="0">
                <a:solidFill>
                  <a:srgbClr val="1F80AE"/>
                </a:solidFill>
              </a:defRPr>
            </a:lvl1pPr>
          </a:lstStyle>
          <a:p>
            <a:pPr lvl="0"/>
            <a:r>
              <a:rPr lang="en-US" smtClean="0"/>
              <a:t>Title, Location, Area of Specialty, Email, Phone</a:t>
            </a:r>
            <a:endParaRPr lang="en-US"/>
          </a:p>
        </p:txBody>
      </p:sp>
      <p:cxnSp>
        <p:nvCxnSpPr>
          <p:cNvPr id="61" name="Straight Connector 60"/>
          <p:cNvCxnSpPr/>
          <p:nvPr userDrawn="1"/>
        </p:nvCxnSpPr>
        <p:spPr>
          <a:xfrm flipV="1">
            <a:off x="4667660" y="961010"/>
            <a:ext cx="2624" cy="3511492"/>
          </a:xfrm>
          <a:prstGeom prst="line">
            <a:avLst/>
          </a:prstGeom>
          <a:ln w="3175" cmpd="sng">
            <a:solidFill>
              <a:srgbClr val="DC6D4B"/>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userDrawn="1"/>
        </p:nvCxnSpPr>
        <p:spPr>
          <a:xfrm flipH="1">
            <a:off x="618736" y="2768175"/>
            <a:ext cx="8108702" cy="10855"/>
          </a:xfrm>
          <a:prstGeom prst="line">
            <a:avLst/>
          </a:prstGeom>
          <a:ln w="3175" cmpd="sng">
            <a:solidFill>
              <a:srgbClr val="DC6D4B"/>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_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52439" y="160466"/>
            <a:ext cx="8193024" cy="775672"/>
          </a:xfrm>
        </p:spPr>
        <p:txBody>
          <a:bodyPr/>
          <a:lstStyle>
            <a:lvl1pPr>
              <a:lnSpc>
                <a:spcPct val="90000"/>
              </a:lnSpc>
              <a:defRPr>
                <a:solidFill>
                  <a:srgbClr val="1F80AE"/>
                </a:solidFill>
              </a:defRPr>
            </a:lvl1pPr>
          </a:lstStyle>
          <a:p>
            <a:r>
              <a:rPr lang="en-US" smtClean="0"/>
              <a:t>Two Team Member</a:t>
            </a:r>
            <a:endParaRPr lang="en-US"/>
          </a:p>
        </p:txBody>
      </p:sp>
      <p:sp>
        <p:nvSpPr>
          <p:cNvPr id="7" name="Footer Placeholder 4"/>
          <p:cNvSpPr>
            <a:spLocks noGrp="1"/>
          </p:cNvSpPr>
          <p:nvPr>
            <p:ph type="ftr" sz="quarter" idx="3"/>
          </p:nvPr>
        </p:nvSpPr>
        <p:spPr>
          <a:xfrm>
            <a:off x="2121408" y="4784453"/>
            <a:ext cx="6236208" cy="274097"/>
          </a:xfrm>
          <a:prstGeom prst="rect">
            <a:avLst/>
          </a:prstGeom>
        </p:spPr>
        <p:txBody>
          <a:bodyPr vert="horz" lIns="91440" tIns="45720" rIns="91440" bIns="45720" rtlCol="0" anchor="ctr"/>
          <a:lstStyle>
            <a:lvl1pPr algn="ctr">
              <a:defRPr sz="900">
                <a:solidFill>
                  <a:schemeClr val="accent1"/>
                </a:solidFill>
                <a:latin typeface="Verdana" pitchFamily="34" charset="0"/>
                <a:ea typeface="Verdana" pitchFamily="34" charset="0"/>
                <a:cs typeface="Verdana" pitchFamily="34" charset="0"/>
              </a:defRPr>
            </a:lvl1pPr>
          </a:lstStyle>
          <a:p>
            <a:r>
              <a:rPr lang="en-US" dirty="0" smtClean="0"/>
              <a:t>Product Stewardship Council - March 15, 2022</a:t>
            </a:r>
            <a:endParaRPr lang="en-US" dirty="0"/>
          </a:p>
        </p:txBody>
      </p:sp>
      <p:sp>
        <p:nvSpPr>
          <p:cNvPr id="33" name="Text Placeholder 10"/>
          <p:cNvSpPr>
            <a:spLocks noGrp="1"/>
          </p:cNvSpPr>
          <p:nvPr>
            <p:ph type="body" sz="quarter" idx="45" hasCustomPrompt="1"/>
          </p:nvPr>
        </p:nvSpPr>
        <p:spPr>
          <a:xfrm>
            <a:off x="539496" y="3473786"/>
            <a:ext cx="4005072" cy="289657"/>
          </a:xfrm>
        </p:spPr>
        <p:txBody>
          <a:bodyPr>
            <a:noAutofit/>
          </a:bodyPr>
          <a:lstStyle>
            <a:lvl1pPr marL="0" indent="0">
              <a:spcBef>
                <a:spcPts val="300"/>
              </a:spcBef>
              <a:buFontTx/>
              <a:buNone/>
              <a:defRPr sz="1200" b="1" baseline="0">
                <a:solidFill>
                  <a:schemeClr val="accent4"/>
                </a:solidFill>
              </a:defRPr>
            </a:lvl1pPr>
          </a:lstStyle>
          <a:p>
            <a:pPr lvl="0"/>
            <a:r>
              <a:rPr lang="en-US" smtClean="0"/>
              <a:t>Relevant Experience Header Goes Here</a:t>
            </a:r>
            <a:endParaRPr lang="en-US"/>
          </a:p>
        </p:txBody>
      </p:sp>
      <p:sp>
        <p:nvSpPr>
          <p:cNvPr id="36" name="Text Placeholder 10"/>
          <p:cNvSpPr>
            <a:spLocks noGrp="1"/>
          </p:cNvSpPr>
          <p:nvPr>
            <p:ph type="body" sz="quarter" idx="47" hasCustomPrompt="1"/>
          </p:nvPr>
        </p:nvSpPr>
        <p:spPr>
          <a:xfrm>
            <a:off x="4708552" y="3473786"/>
            <a:ext cx="4005072" cy="289657"/>
          </a:xfrm>
        </p:spPr>
        <p:txBody>
          <a:bodyPr>
            <a:noAutofit/>
          </a:bodyPr>
          <a:lstStyle>
            <a:lvl1pPr marL="0" indent="0">
              <a:spcBef>
                <a:spcPts val="300"/>
              </a:spcBef>
              <a:buFontTx/>
              <a:buNone/>
              <a:defRPr sz="1200" b="1" baseline="0">
                <a:solidFill>
                  <a:schemeClr val="accent4"/>
                </a:solidFill>
              </a:defRPr>
            </a:lvl1pPr>
          </a:lstStyle>
          <a:p>
            <a:pPr lvl="0"/>
            <a:r>
              <a:rPr lang="en-US" dirty="0" smtClean="0"/>
              <a:t>Relevant Experience Header Goes Here</a:t>
            </a:r>
            <a:endParaRPr lang="en-US" dirty="0"/>
          </a:p>
        </p:txBody>
      </p:sp>
      <p:sp>
        <p:nvSpPr>
          <p:cNvPr id="39" name="Text Placeholder 38"/>
          <p:cNvSpPr>
            <a:spLocks noGrp="1"/>
          </p:cNvSpPr>
          <p:nvPr>
            <p:ph type="body" sz="quarter" idx="49" hasCustomPrompt="1"/>
          </p:nvPr>
        </p:nvSpPr>
        <p:spPr>
          <a:xfrm>
            <a:off x="539496" y="3752587"/>
            <a:ext cx="4005072" cy="844315"/>
          </a:xfrm>
        </p:spPr>
        <p:txBody>
          <a:bodyPr/>
          <a:lstStyle>
            <a:lvl1pPr marL="164592" indent="-164592">
              <a:lnSpc>
                <a:spcPct val="100000"/>
              </a:lnSpc>
              <a:spcBef>
                <a:spcPts val="300"/>
              </a:spcBef>
              <a:spcAft>
                <a:spcPct val="0"/>
              </a:spcAft>
              <a:buClr>
                <a:srgbClr val="40A4C5"/>
              </a:buClr>
              <a:buSzTx/>
              <a:buFont typeface="Arial" pitchFamily="34" charset="0"/>
              <a:buChar char="•"/>
              <a:defRPr sz="1100">
                <a:solidFill>
                  <a:schemeClr val="tx1"/>
                </a:solidFill>
              </a:defRPr>
            </a:lvl1pPr>
            <a:lvl2pPr marL="401638" indent="-227013">
              <a:spcBef>
                <a:spcPts val="300"/>
              </a:spcBef>
              <a:buSzTx/>
              <a:buFont typeface="Verdana" pitchFamily="34" charset="0"/>
              <a:buChar char="−"/>
              <a:defRPr sz="1000" b="0">
                <a:solidFill>
                  <a:schemeClr val="tx1"/>
                </a:solidFill>
              </a:defRPr>
            </a:lvl2pPr>
            <a:lvl3pPr marL="687388" indent="-163513">
              <a:spcBef>
                <a:spcPts val="300"/>
              </a:spcBef>
              <a:buFont typeface="Courier New" pitchFamily="49" charset="0"/>
              <a:buChar char="o"/>
              <a:defRPr sz="900" baseline="0">
                <a:solidFill>
                  <a:schemeClr val="tx1"/>
                </a:solidFill>
              </a:defRPr>
            </a:lvl3pPr>
            <a:lvl4pPr>
              <a:buFont typeface="Arial" pitchFamily="34" charset="0"/>
              <a:buChar char="•"/>
              <a:defRPr/>
            </a:lvl4pPr>
            <a:lvl5pPr>
              <a:buFont typeface="Arial" pitchFamily="34" charset="0"/>
              <a:buChar char="•"/>
              <a:defRPr/>
            </a:lvl5pPr>
          </a:lstStyle>
          <a:p>
            <a:pPr lvl="0"/>
            <a:r>
              <a:rPr lang="en-US" smtClean="0"/>
              <a:t>Sample Bullet Copy</a:t>
            </a:r>
          </a:p>
          <a:p>
            <a:pPr lvl="1"/>
            <a:r>
              <a:rPr lang="en-US" smtClean="0"/>
              <a:t>Sample Bullet Copy Line 2</a:t>
            </a:r>
          </a:p>
          <a:p>
            <a:pPr lvl="2"/>
            <a:r>
              <a:rPr lang="en-US" smtClean="0"/>
              <a:t>Sample Bullet Copy Line 3</a:t>
            </a:r>
            <a:endParaRPr lang="en-US"/>
          </a:p>
        </p:txBody>
      </p:sp>
      <p:sp>
        <p:nvSpPr>
          <p:cNvPr id="22" name="Text Placeholder 46"/>
          <p:cNvSpPr>
            <a:spLocks noGrp="1"/>
          </p:cNvSpPr>
          <p:nvPr>
            <p:ph type="body" sz="quarter" idx="43" hasCustomPrompt="1"/>
          </p:nvPr>
        </p:nvSpPr>
        <p:spPr>
          <a:xfrm>
            <a:off x="539496" y="2312239"/>
            <a:ext cx="4005072" cy="1098554"/>
          </a:xfrm>
        </p:spPr>
        <p:txBody>
          <a:bodyPr/>
          <a:lstStyle>
            <a:lvl1pPr marL="0" indent="-164592">
              <a:spcBef>
                <a:spcPts val="700"/>
              </a:spcBef>
              <a:spcAft>
                <a:spcPct val="0"/>
              </a:spcAft>
              <a:defRPr sz="1100">
                <a:solidFill>
                  <a:schemeClr val="tx1"/>
                </a:solidFill>
              </a:defRPr>
            </a:lvl1pPr>
            <a:lvl2pPr marL="401638" indent="-223838">
              <a:spcBef>
                <a:spcPts val="300"/>
              </a:spcBef>
              <a:defRPr sz="1100" b="0">
                <a:solidFill>
                  <a:schemeClr val="tx1"/>
                </a:solidFill>
              </a:defRPr>
            </a:lvl2pPr>
            <a:lvl3pPr marL="512763" indent="-168275">
              <a:spcBef>
                <a:spcPts val="300"/>
              </a:spcBef>
              <a:defRPr sz="900" baseline="0">
                <a:solidFill>
                  <a:schemeClr val="tx1"/>
                </a:solidFill>
              </a:defRPr>
            </a:lvl3pPr>
          </a:lstStyle>
          <a:p>
            <a:pPr lvl="0"/>
            <a:r>
              <a:rPr lang="en-US" smtClean="0"/>
              <a:t>Bio text to go here</a:t>
            </a:r>
          </a:p>
          <a:p>
            <a:pPr lvl="1"/>
            <a:r>
              <a:rPr lang="en-US" smtClean="0"/>
              <a:t>Bullet 2</a:t>
            </a:r>
          </a:p>
          <a:p>
            <a:pPr lvl="2"/>
            <a:r>
              <a:rPr lang="en-US" smtClean="0"/>
              <a:t>Bullet 3</a:t>
            </a:r>
          </a:p>
        </p:txBody>
      </p:sp>
      <p:sp>
        <p:nvSpPr>
          <p:cNvPr id="25"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
        <p:nvSpPr>
          <p:cNvPr id="26" name="Picture Placeholder 8"/>
          <p:cNvSpPr>
            <a:spLocks noGrp="1"/>
          </p:cNvSpPr>
          <p:nvPr>
            <p:ph type="pic" sz="quarter" idx="13" hasCustomPrompt="1"/>
          </p:nvPr>
        </p:nvSpPr>
        <p:spPr>
          <a:xfrm>
            <a:off x="640080" y="1161550"/>
            <a:ext cx="1207008" cy="1052991"/>
          </a:xfrm>
          <a:solidFill>
            <a:schemeClr val="accent6"/>
          </a:solidFill>
        </p:spPr>
        <p:txBody>
          <a:bodyPr>
            <a:normAutofit/>
          </a:bodyPr>
          <a:lstStyle>
            <a:lvl1pPr marL="0" indent="0" algn="ctr">
              <a:spcBef>
                <a:spcPts val="300"/>
              </a:spcBef>
              <a:buFontTx/>
              <a:buNone/>
              <a:defRPr sz="1000">
                <a:solidFill>
                  <a:schemeClr val="accent1"/>
                </a:solidFill>
              </a:defRPr>
            </a:lvl1pPr>
          </a:lstStyle>
          <a:p>
            <a:r>
              <a:rPr lang="en-US" dirty="0" smtClean="0"/>
              <a:t>Insert Image</a:t>
            </a:r>
          </a:p>
          <a:p>
            <a:r>
              <a:rPr lang="en-US" dirty="0" smtClean="0"/>
              <a:t>Here</a:t>
            </a:r>
            <a:endParaRPr lang="en-US" dirty="0"/>
          </a:p>
        </p:txBody>
      </p:sp>
      <p:sp>
        <p:nvSpPr>
          <p:cNvPr id="27" name="Text Placeholder 10"/>
          <p:cNvSpPr>
            <a:spLocks noGrp="1"/>
          </p:cNvSpPr>
          <p:nvPr>
            <p:ph type="body" sz="quarter" idx="14" hasCustomPrompt="1"/>
          </p:nvPr>
        </p:nvSpPr>
        <p:spPr>
          <a:xfrm>
            <a:off x="1892808" y="1124634"/>
            <a:ext cx="2642616" cy="275736"/>
          </a:xfrm>
        </p:spPr>
        <p:txBody>
          <a:bodyPr>
            <a:noAutofit/>
          </a:bodyPr>
          <a:lstStyle>
            <a:lvl1pPr marL="0" indent="0">
              <a:spcBef>
                <a:spcPts val="300"/>
              </a:spcBef>
              <a:buFontTx/>
              <a:buNone/>
              <a:defRPr sz="1400" b="1" baseline="0">
                <a:solidFill>
                  <a:schemeClr val="accent4"/>
                </a:solidFill>
              </a:defRPr>
            </a:lvl1pPr>
          </a:lstStyle>
          <a:p>
            <a:pPr lvl="0"/>
            <a:r>
              <a:rPr lang="en-US" dirty="0" smtClean="0"/>
              <a:t>First, Last Name</a:t>
            </a:r>
            <a:endParaRPr lang="en-US" dirty="0"/>
          </a:p>
        </p:txBody>
      </p:sp>
      <p:sp>
        <p:nvSpPr>
          <p:cNvPr id="43" name="Text Placeholder 46"/>
          <p:cNvSpPr>
            <a:spLocks noGrp="1"/>
          </p:cNvSpPr>
          <p:nvPr>
            <p:ph type="body" sz="quarter" idx="69" hasCustomPrompt="1"/>
          </p:nvPr>
        </p:nvSpPr>
        <p:spPr>
          <a:xfrm>
            <a:off x="4708552" y="2312239"/>
            <a:ext cx="4005072" cy="1098554"/>
          </a:xfrm>
        </p:spPr>
        <p:txBody>
          <a:bodyPr/>
          <a:lstStyle>
            <a:lvl1pPr marL="0" indent="-164592">
              <a:spcBef>
                <a:spcPts val="700"/>
              </a:spcBef>
              <a:spcAft>
                <a:spcPct val="0"/>
              </a:spcAft>
              <a:defRPr sz="1100">
                <a:solidFill>
                  <a:schemeClr val="tx1"/>
                </a:solidFill>
              </a:defRPr>
            </a:lvl1pPr>
            <a:lvl2pPr marL="401638" indent="-223838">
              <a:spcBef>
                <a:spcPts val="300"/>
              </a:spcBef>
              <a:defRPr sz="1100" b="0">
                <a:solidFill>
                  <a:schemeClr val="tx1"/>
                </a:solidFill>
              </a:defRPr>
            </a:lvl2pPr>
            <a:lvl3pPr marL="512763" indent="-168275">
              <a:spcBef>
                <a:spcPts val="300"/>
              </a:spcBef>
              <a:defRPr sz="900" baseline="0">
                <a:solidFill>
                  <a:schemeClr val="tx1"/>
                </a:solidFill>
              </a:defRPr>
            </a:lvl3pPr>
          </a:lstStyle>
          <a:p>
            <a:pPr lvl="0"/>
            <a:r>
              <a:rPr lang="en-US" smtClean="0"/>
              <a:t>Bio text to go here</a:t>
            </a:r>
          </a:p>
          <a:p>
            <a:pPr lvl="1"/>
            <a:r>
              <a:rPr lang="en-US" smtClean="0"/>
              <a:t>Bullet 2</a:t>
            </a:r>
          </a:p>
          <a:p>
            <a:pPr lvl="2"/>
            <a:r>
              <a:rPr lang="en-US" smtClean="0"/>
              <a:t>Bullet 3</a:t>
            </a:r>
          </a:p>
        </p:txBody>
      </p:sp>
      <p:sp>
        <p:nvSpPr>
          <p:cNvPr id="44" name="Text Placeholder 38"/>
          <p:cNvSpPr>
            <a:spLocks noGrp="1"/>
          </p:cNvSpPr>
          <p:nvPr>
            <p:ph type="body" sz="quarter" idx="70" hasCustomPrompt="1"/>
          </p:nvPr>
        </p:nvSpPr>
        <p:spPr>
          <a:xfrm>
            <a:off x="4708552" y="3752587"/>
            <a:ext cx="4005072" cy="844315"/>
          </a:xfrm>
        </p:spPr>
        <p:txBody>
          <a:bodyPr/>
          <a:lstStyle>
            <a:lvl1pPr marL="164592" indent="-164592">
              <a:lnSpc>
                <a:spcPct val="100000"/>
              </a:lnSpc>
              <a:spcBef>
                <a:spcPts val="300"/>
              </a:spcBef>
              <a:spcAft>
                <a:spcPct val="0"/>
              </a:spcAft>
              <a:buClr>
                <a:srgbClr val="40A4C5"/>
              </a:buClr>
              <a:buSzTx/>
              <a:buFont typeface="Arial" pitchFamily="34" charset="0"/>
              <a:buChar char="•"/>
              <a:defRPr sz="1100">
                <a:solidFill>
                  <a:schemeClr val="tx1"/>
                </a:solidFill>
              </a:defRPr>
            </a:lvl1pPr>
            <a:lvl2pPr marL="401638" indent="-227013">
              <a:spcBef>
                <a:spcPts val="300"/>
              </a:spcBef>
              <a:buSzTx/>
              <a:buFont typeface="Verdana" pitchFamily="34" charset="0"/>
              <a:buChar char="−"/>
              <a:defRPr sz="1000" b="0">
                <a:solidFill>
                  <a:schemeClr val="tx1"/>
                </a:solidFill>
              </a:defRPr>
            </a:lvl2pPr>
            <a:lvl3pPr marL="687388" indent="-163513">
              <a:spcBef>
                <a:spcPts val="300"/>
              </a:spcBef>
              <a:buFont typeface="Courier New" pitchFamily="49" charset="0"/>
              <a:buChar char="o"/>
              <a:defRPr sz="900" baseline="0">
                <a:solidFill>
                  <a:schemeClr val="tx1"/>
                </a:solidFill>
              </a:defRPr>
            </a:lvl3pPr>
            <a:lvl4pPr>
              <a:buFont typeface="Arial" pitchFamily="34" charset="0"/>
              <a:buChar char="•"/>
              <a:defRPr/>
            </a:lvl4pPr>
            <a:lvl5pPr>
              <a:buFont typeface="Arial" pitchFamily="34" charset="0"/>
              <a:buChar char="•"/>
              <a:defRPr/>
            </a:lvl5pPr>
          </a:lstStyle>
          <a:p>
            <a:pPr lvl="0"/>
            <a:r>
              <a:rPr lang="en-US" smtClean="0"/>
              <a:t>Sample Bullet Copy</a:t>
            </a:r>
          </a:p>
          <a:p>
            <a:pPr lvl="1"/>
            <a:r>
              <a:rPr lang="en-US" smtClean="0"/>
              <a:t>Sample Bullet Copy Line 2</a:t>
            </a:r>
          </a:p>
          <a:p>
            <a:pPr lvl="2"/>
            <a:r>
              <a:rPr lang="en-US" smtClean="0"/>
              <a:t>Sample Bullet Copy Line 3</a:t>
            </a:r>
            <a:endParaRPr lang="en-US"/>
          </a:p>
        </p:txBody>
      </p:sp>
      <p:sp>
        <p:nvSpPr>
          <p:cNvPr id="45" name="Text Placeholder 10"/>
          <p:cNvSpPr>
            <a:spLocks noGrp="1"/>
          </p:cNvSpPr>
          <p:nvPr>
            <p:ph type="body" sz="quarter" idx="17" hasCustomPrompt="1"/>
          </p:nvPr>
        </p:nvSpPr>
        <p:spPr>
          <a:xfrm>
            <a:off x="1888774" y="1454651"/>
            <a:ext cx="2646650" cy="759891"/>
          </a:xfrm>
        </p:spPr>
        <p:txBody>
          <a:bodyPr>
            <a:normAutofit/>
          </a:bodyPr>
          <a:lstStyle>
            <a:lvl1pPr marL="0" indent="0">
              <a:lnSpc>
                <a:spcPct val="100000"/>
              </a:lnSpc>
              <a:spcBef>
                <a:spcPts val="300"/>
              </a:spcBef>
              <a:buFontTx/>
              <a:buNone/>
              <a:defRPr sz="1000" b="0" baseline="0">
                <a:solidFill>
                  <a:schemeClr val="tx1"/>
                </a:solidFill>
              </a:defRPr>
            </a:lvl1pPr>
          </a:lstStyle>
          <a:p>
            <a:pPr lvl="0"/>
            <a:r>
              <a:rPr lang="en-US" dirty="0" smtClean="0"/>
              <a:t>Title, Location, Area of Specialty, Email, Phone</a:t>
            </a:r>
            <a:endParaRPr lang="en-US" dirty="0"/>
          </a:p>
        </p:txBody>
      </p:sp>
      <p:cxnSp>
        <p:nvCxnSpPr>
          <p:cNvPr id="46" name="Straight Connector 45"/>
          <p:cNvCxnSpPr/>
          <p:nvPr userDrawn="1"/>
        </p:nvCxnSpPr>
        <p:spPr>
          <a:xfrm flipV="1">
            <a:off x="4602530" y="1118129"/>
            <a:ext cx="21710" cy="3256673"/>
          </a:xfrm>
          <a:prstGeom prst="line">
            <a:avLst/>
          </a:prstGeom>
          <a:ln w="3175" cmpd="sng">
            <a:solidFill>
              <a:srgbClr val="DC6D4B"/>
            </a:solidFill>
          </a:ln>
          <a:effectLst/>
        </p:spPr>
        <p:style>
          <a:lnRef idx="2">
            <a:schemeClr val="accent1"/>
          </a:lnRef>
          <a:fillRef idx="0">
            <a:schemeClr val="accent1"/>
          </a:fillRef>
          <a:effectRef idx="1">
            <a:schemeClr val="accent1"/>
          </a:effectRef>
          <a:fontRef idx="minor">
            <a:schemeClr val="tx1"/>
          </a:fontRef>
        </p:style>
      </p:cxnSp>
      <p:sp>
        <p:nvSpPr>
          <p:cNvPr id="47" name="Picture Placeholder 8"/>
          <p:cNvSpPr>
            <a:spLocks noGrp="1"/>
          </p:cNvSpPr>
          <p:nvPr>
            <p:ph type="pic" sz="quarter" idx="71" hasCustomPrompt="1"/>
          </p:nvPr>
        </p:nvSpPr>
        <p:spPr>
          <a:xfrm>
            <a:off x="4699858" y="1161550"/>
            <a:ext cx="1207008" cy="1052991"/>
          </a:xfrm>
          <a:solidFill>
            <a:schemeClr val="accent6"/>
          </a:solidFill>
        </p:spPr>
        <p:txBody>
          <a:bodyPr>
            <a:normAutofit/>
          </a:bodyPr>
          <a:lstStyle>
            <a:lvl1pPr marL="0" indent="0" algn="ctr">
              <a:spcBef>
                <a:spcPts val="300"/>
              </a:spcBef>
              <a:buFontTx/>
              <a:buNone/>
              <a:defRPr sz="1000">
                <a:solidFill>
                  <a:schemeClr val="accent1"/>
                </a:solidFill>
              </a:defRPr>
            </a:lvl1pPr>
          </a:lstStyle>
          <a:p>
            <a:r>
              <a:rPr lang="en-US" dirty="0" smtClean="0"/>
              <a:t>Insert Image</a:t>
            </a:r>
          </a:p>
          <a:p>
            <a:r>
              <a:rPr lang="en-US" dirty="0" smtClean="0"/>
              <a:t>Here</a:t>
            </a:r>
            <a:endParaRPr lang="en-US" dirty="0"/>
          </a:p>
        </p:txBody>
      </p:sp>
      <p:sp>
        <p:nvSpPr>
          <p:cNvPr id="48" name="Text Placeholder 10"/>
          <p:cNvSpPr>
            <a:spLocks noGrp="1"/>
          </p:cNvSpPr>
          <p:nvPr>
            <p:ph type="body" sz="quarter" idx="72" hasCustomPrompt="1"/>
          </p:nvPr>
        </p:nvSpPr>
        <p:spPr>
          <a:xfrm>
            <a:off x="5952586" y="1124634"/>
            <a:ext cx="2642616" cy="275736"/>
          </a:xfrm>
        </p:spPr>
        <p:txBody>
          <a:bodyPr>
            <a:noAutofit/>
          </a:bodyPr>
          <a:lstStyle>
            <a:lvl1pPr marL="0" indent="0">
              <a:spcBef>
                <a:spcPts val="300"/>
              </a:spcBef>
              <a:buFontTx/>
              <a:buNone/>
              <a:defRPr sz="1400" b="1" baseline="0">
                <a:solidFill>
                  <a:schemeClr val="accent4"/>
                </a:solidFill>
              </a:defRPr>
            </a:lvl1pPr>
          </a:lstStyle>
          <a:p>
            <a:pPr lvl="0"/>
            <a:r>
              <a:rPr lang="en-US" dirty="0" smtClean="0"/>
              <a:t>First, Last Name</a:t>
            </a:r>
            <a:endParaRPr lang="en-US" dirty="0"/>
          </a:p>
        </p:txBody>
      </p:sp>
      <p:sp>
        <p:nvSpPr>
          <p:cNvPr id="49" name="Text Placeholder 10"/>
          <p:cNvSpPr>
            <a:spLocks noGrp="1"/>
          </p:cNvSpPr>
          <p:nvPr>
            <p:ph type="body" sz="quarter" idx="73" hasCustomPrompt="1"/>
          </p:nvPr>
        </p:nvSpPr>
        <p:spPr>
          <a:xfrm>
            <a:off x="5948552" y="1454651"/>
            <a:ext cx="2646650" cy="759891"/>
          </a:xfrm>
        </p:spPr>
        <p:txBody>
          <a:bodyPr>
            <a:normAutofit/>
          </a:bodyPr>
          <a:lstStyle>
            <a:lvl1pPr marL="0" indent="0">
              <a:lnSpc>
                <a:spcPct val="100000"/>
              </a:lnSpc>
              <a:spcBef>
                <a:spcPts val="300"/>
              </a:spcBef>
              <a:buFontTx/>
              <a:buNone/>
              <a:defRPr sz="1000" b="0" baseline="0">
                <a:solidFill>
                  <a:schemeClr val="tx1"/>
                </a:solidFill>
              </a:defRPr>
            </a:lvl1pPr>
          </a:lstStyle>
          <a:p>
            <a:pPr lvl="0"/>
            <a:r>
              <a:rPr lang="en-US" dirty="0" smtClean="0"/>
              <a:t>Title, Location, Area of Specialty, Email, Phone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0352" y="185337"/>
            <a:ext cx="8193024" cy="77567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0352" y="1201262"/>
            <a:ext cx="8193024" cy="3227818"/>
          </a:xfrm>
          <a:prstGeom prst="rect">
            <a:avLst/>
          </a:prstGeom>
        </p:spPr>
        <p:txBody>
          <a:bodyPr vert="horz" lIns="91440" tIns="45720" rIns="91440" bIns="45720" rtlCol="0">
            <a:normAutofit/>
          </a:bodyPr>
          <a:lstStyle/>
          <a:p>
            <a:pPr lvl="0"/>
            <a:r>
              <a:rPr lang="en-US" dirty="0" smtClean="0"/>
              <a:t>Body copy goes here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2121408" y="4784453"/>
            <a:ext cx="6184392" cy="274097"/>
          </a:xfrm>
          <a:prstGeom prst="rect">
            <a:avLst/>
          </a:prstGeom>
        </p:spPr>
        <p:txBody>
          <a:bodyPr vert="horz" lIns="91440" tIns="45720" rIns="91440" bIns="45720" rtlCol="0" anchor="ctr"/>
          <a:lstStyle>
            <a:lvl1pPr algn="ctr">
              <a:defRPr sz="900">
                <a:solidFill>
                  <a:schemeClr val="accent1"/>
                </a:solidFill>
                <a:latin typeface="Verdana" pitchFamily="34" charset="0"/>
                <a:ea typeface="Verdana" pitchFamily="34" charset="0"/>
                <a:cs typeface="Verdana" pitchFamily="34" charset="0"/>
              </a:defRPr>
            </a:lvl1pPr>
          </a:lstStyle>
          <a:p>
            <a:r>
              <a:rPr lang="en-US" dirty="0" smtClean="0"/>
              <a:t>Product Stewardship Council - March 15, 2022</a:t>
            </a:r>
            <a:endParaRPr lang="en-US" dirty="0"/>
          </a:p>
        </p:txBody>
      </p:sp>
      <p:sp>
        <p:nvSpPr>
          <p:cNvPr id="12" name="Slide Number Placeholder 5"/>
          <p:cNvSpPr>
            <a:spLocks noGrp="1"/>
          </p:cNvSpPr>
          <p:nvPr>
            <p:ph type="sldNum" sz="quarter" idx="4"/>
          </p:nvPr>
        </p:nvSpPr>
        <p:spPr>
          <a:xfrm>
            <a:off x="7882128" y="4853096"/>
            <a:ext cx="923544" cy="185337"/>
          </a:xfrm>
          <a:prstGeom prst="rect">
            <a:avLst/>
          </a:prstGeom>
        </p:spPr>
        <p:txBody>
          <a:bodyPr vert="horz" lIns="91440" tIns="45720" rIns="91440" bIns="45720" rtlCol="0" anchor="ctr"/>
          <a:lstStyle>
            <a:lvl1pPr algn="r">
              <a:defRPr sz="1000">
                <a:solidFill>
                  <a:schemeClr val="accent1"/>
                </a:solidFill>
              </a:defRPr>
            </a:lvl1pPr>
          </a:lstStyle>
          <a:p>
            <a:fld id="{D61B5F57-4A2C-49B0-84EC-F72261796337}" type="slidenum">
              <a:rPr lang="en-US" smtClean="0"/>
              <a:t>‹#›</a:t>
            </a:fld>
            <a:endParaRPr lang="en-US" dirty="0"/>
          </a:p>
        </p:txBody>
      </p:sp>
      <p:sp>
        <p:nvSpPr>
          <p:cNvPr id="6" name="Rectangle 5"/>
          <p:cNvSpPr/>
          <p:nvPr userDrawn="1"/>
        </p:nvSpPr>
        <p:spPr>
          <a:xfrm>
            <a:off x="1" y="0"/>
            <a:ext cx="205431" cy="514826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NEW_BD_logo.png"/>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656443" y="4593533"/>
            <a:ext cx="1269935" cy="43156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1" r:id="rId5"/>
    <p:sldLayoutId id="2147483653" r:id="rId6"/>
    <p:sldLayoutId id="2147483654" r:id="rId7"/>
    <p:sldLayoutId id="2147483662" r:id="rId8"/>
    <p:sldLayoutId id="2147483663" r:id="rId9"/>
    <p:sldLayoutId id="2147483664" r:id="rId10"/>
    <p:sldLayoutId id="2147483655" r:id="rId11"/>
    <p:sldLayoutId id="2147483665" r:id="rId12"/>
    <p:sldLayoutId id="2147483666" r:id="rId13"/>
    <p:sldLayoutId id="2147483667" r:id="rId14"/>
    <p:sldLayoutId id="2147483670" r:id="rId15"/>
    <p:sldLayoutId id="2147483669" r:id="rId16"/>
    <p:sldLayoutId id="2147483668" r:id="rId17"/>
    <p:sldLayoutId id="2147483659" r:id="rId18"/>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3200" b="1" kern="1200">
          <a:solidFill>
            <a:srgbClr val="1F80AE"/>
          </a:solidFill>
          <a:latin typeface="Verdana" pitchFamily="34" charset="0"/>
          <a:ea typeface="Verdana" pitchFamily="34" charset="0"/>
          <a:cs typeface="Verdana" pitchFamily="34" charset="0"/>
        </a:defRPr>
      </a:lvl1pPr>
    </p:titleStyle>
    <p:bodyStyle>
      <a:lvl1pPr marL="347472" indent="-347472" algn="l" defTabSz="914400" rtl="0" eaLnBrk="1" latinLnBrk="0" hangingPunct="1">
        <a:lnSpc>
          <a:spcPct val="100000"/>
        </a:lnSpc>
        <a:spcBef>
          <a:spcPts val="900"/>
        </a:spcBef>
        <a:spcAft>
          <a:spcPct val="0"/>
        </a:spcAft>
        <a:buClr>
          <a:schemeClr val="accent1"/>
        </a:buClr>
        <a:buSzTx/>
        <a:buFont typeface="Arial" pitchFamily="34" charset="0"/>
        <a:buChar char="•"/>
        <a:defRPr sz="2600" kern="1200" baseline="0">
          <a:solidFill>
            <a:schemeClr val="tx1"/>
          </a:solidFill>
          <a:latin typeface="Verdana" pitchFamily="34" charset="0"/>
          <a:ea typeface="Verdana" pitchFamily="34" charset="0"/>
          <a:cs typeface="Verdana" pitchFamily="34" charset="0"/>
        </a:defRPr>
      </a:lvl1pPr>
      <a:lvl2pPr marL="796925" indent="-395288" algn="l" defTabSz="914400" rtl="0" eaLnBrk="1" latinLnBrk="0" hangingPunct="1">
        <a:lnSpc>
          <a:spcPct val="100000"/>
        </a:lnSpc>
        <a:spcBef>
          <a:spcPts val="900"/>
        </a:spcBef>
        <a:spcAft>
          <a:spcPct val="0"/>
        </a:spcAft>
        <a:buClr>
          <a:schemeClr val="accent1"/>
        </a:buClr>
        <a:buSzTx/>
        <a:buFont typeface="Verdana" pitchFamily="34" charset="0"/>
        <a:buChar char="−"/>
        <a:defRPr sz="2200" b="0" kern="1200">
          <a:solidFill>
            <a:schemeClr val="tx1"/>
          </a:solidFill>
          <a:latin typeface="Verdana" pitchFamily="34" charset="0"/>
          <a:ea typeface="Verdana" pitchFamily="34" charset="0"/>
          <a:cs typeface="Verdana" pitchFamily="34" charset="0"/>
        </a:defRPr>
      </a:lvl2pPr>
      <a:lvl3pPr marL="1141413" indent="-285750" algn="l" defTabSz="914400" rtl="0" eaLnBrk="1" latinLnBrk="0" hangingPunct="1">
        <a:lnSpc>
          <a:spcPct val="100000"/>
        </a:lnSpc>
        <a:spcBef>
          <a:spcPts val="700"/>
        </a:spcBef>
        <a:buClr>
          <a:schemeClr val="accent1"/>
        </a:buClr>
        <a:buSzTx/>
        <a:buFont typeface="Verdana" pitchFamily="34" charset="0"/>
        <a:buChar char="◦"/>
        <a:defRPr sz="2000" kern="1200">
          <a:solidFill>
            <a:schemeClr val="tx1"/>
          </a:solidFill>
          <a:latin typeface="Verdana" pitchFamily="34" charset="0"/>
          <a:ea typeface="Verdana" pitchFamily="34" charset="0"/>
          <a:cs typeface="Verdana" pitchFamily="34" charset="0"/>
        </a:defRPr>
      </a:lvl3pPr>
      <a:lvl4pPr marL="1427163" indent="-285750" algn="l" defTabSz="914400" rtl="0" eaLnBrk="1" latinLnBrk="0" hangingPunct="1">
        <a:lnSpc>
          <a:spcPct val="100000"/>
        </a:lnSpc>
        <a:spcBef>
          <a:spcPts val="600"/>
        </a:spcBef>
        <a:buClr>
          <a:schemeClr val="accent1"/>
        </a:buClr>
        <a:buFont typeface="Arial" pitchFamily="34" charset="0"/>
        <a:buChar char="•"/>
        <a:defRPr sz="1800" kern="1200">
          <a:solidFill>
            <a:schemeClr val="tx1"/>
          </a:solidFill>
          <a:latin typeface="Verdana" pitchFamily="34" charset="0"/>
          <a:ea typeface="Verdana" pitchFamily="34" charset="0"/>
          <a:cs typeface="Verdana" pitchFamily="34" charset="0"/>
        </a:defRPr>
      </a:lvl4pPr>
      <a:lvl5pPr marL="1770063" indent="-342900" algn="l" defTabSz="914400" rtl="0" eaLnBrk="1" latinLnBrk="0" hangingPunct="1">
        <a:lnSpc>
          <a:spcPct val="100000"/>
        </a:lnSpc>
        <a:spcBef>
          <a:spcPts val="500"/>
        </a:spcBef>
        <a:buClr>
          <a:schemeClr val="accent1"/>
        </a:buClr>
        <a:buFont typeface="Verdana" pitchFamily="34" charset="0"/>
        <a:buChar char="−"/>
        <a:defRPr sz="16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rcarra@bdlaw.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32"/>
          <p:cNvSpPr>
            <a:spLocks noGrp="1"/>
          </p:cNvSpPr>
          <p:nvPr>
            <p:ph type="body" sz="quarter" idx="12"/>
          </p:nvPr>
        </p:nvSpPr>
        <p:spPr/>
        <p:txBody>
          <a:bodyPr>
            <a:noAutofit/>
          </a:bodyPr>
          <a:lstStyle/>
          <a:p>
            <a:r>
              <a:rPr lang="en-US" sz="2400" dirty="0" smtClean="0"/>
              <a:t>GlobalChem 2022</a:t>
            </a:r>
            <a:endParaRPr lang="en-US" sz="2400" dirty="0"/>
          </a:p>
        </p:txBody>
      </p:sp>
      <p:sp>
        <p:nvSpPr>
          <p:cNvPr id="34" name="Text Placeholder 33"/>
          <p:cNvSpPr>
            <a:spLocks noGrp="1"/>
          </p:cNvSpPr>
          <p:nvPr>
            <p:ph type="body" sz="quarter" idx="13"/>
          </p:nvPr>
        </p:nvSpPr>
        <p:spPr/>
        <p:txBody>
          <a:bodyPr/>
          <a:lstStyle/>
          <a:p>
            <a:r>
              <a:rPr lang="en-US" dirty="0" smtClean="0"/>
              <a:t>Addressing Articles in TSCA</a:t>
            </a:r>
            <a:endParaRPr lang="en-US" dirty="0"/>
          </a:p>
        </p:txBody>
      </p:sp>
      <p:sp>
        <p:nvSpPr>
          <p:cNvPr id="36" name="Text Placeholder 35"/>
          <p:cNvSpPr>
            <a:spLocks noGrp="1"/>
          </p:cNvSpPr>
          <p:nvPr>
            <p:ph type="body" sz="quarter" idx="15"/>
          </p:nvPr>
        </p:nvSpPr>
        <p:spPr/>
        <p:txBody>
          <a:bodyPr>
            <a:normAutofit fontScale="70000" lnSpcReduction="20000"/>
          </a:bodyPr>
          <a:lstStyle/>
          <a:p>
            <a:r>
              <a:rPr lang="en-US" dirty="0" smtClean="0"/>
              <a:t>April 12, 2022</a:t>
            </a:r>
            <a:endParaRPr lang="en-US" dirty="0"/>
          </a:p>
        </p:txBody>
      </p:sp>
      <p:sp>
        <p:nvSpPr>
          <p:cNvPr id="2" name="Text Placeholder 1"/>
          <p:cNvSpPr>
            <a:spLocks noGrp="1"/>
          </p:cNvSpPr>
          <p:nvPr>
            <p:ph type="body" sz="quarter" idx="14"/>
          </p:nvPr>
        </p:nvSpPr>
        <p:spPr/>
        <p:txBody>
          <a:bodyPr/>
          <a:lstStyle/>
          <a:p>
            <a:pPr>
              <a:spcBef>
                <a:spcPct val="0"/>
              </a:spcBef>
            </a:pPr>
            <a:r>
              <a:rPr lang="en-US" sz="2400" dirty="0" smtClean="0"/>
              <a:t>Ryan Carra</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6: Alternatives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“in </a:t>
            </a:r>
            <a:r>
              <a:rPr lang="en-US" dirty="0"/>
              <a:t>deciding </a:t>
            </a:r>
            <a:r>
              <a:rPr lang="en-US" b="1" dirty="0"/>
              <a:t>whether to prohibit or restrict</a:t>
            </a:r>
            <a:r>
              <a:rPr lang="en-US" dirty="0"/>
              <a:t> in a manner that substantially prevents a specific condition of </a:t>
            </a:r>
            <a:r>
              <a:rPr lang="en-US" dirty="0" smtClean="0"/>
              <a:t>use…and in </a:t>
            </a:r>
            <a:r>
              <a:rPr lang="en-US" b="1" dirty="0"/>
              <a:t>setting an appropriate transition period </a:t>
            </a:r>
            <a:r>
              <a:rPr lang="en-US" dirty="0"/>
              <a:t>for such action, the Administrator shall consider, to the extent practicable, whether </a:t>
            </a:r>
            <a:r>
              <a:rPr lang="en-US" b="1" dirty="0"/>
              <a:t>technically and economically feasible alternatives</a:t>
            </a:r>
            <a:r>
              <a:rPr lang="en-US" dirty="0"/>
              <a:t> that benefit health or the environment, compared to the use so proposed to be prohibited or restricted, will be </a:t>
            </a:r>
            <a:r>
              <a:rPr lang="en-US" b="1" dirty="0"/>
              <a:t>reasonably available </a:t>
            </a:r>
            <a:r>
              <a:rPr lang="en-US" dirty="0"/>
              <a:t>as a substitute when the proposed prohibition or other restriction takes </a:t>
            </a:r>
            <a:r>
              <a:rPr lang="en-US" dirty="0" smtClean="0"/>
              <a:t>effect”</a:t>
            </a:r>
            <a:endParaRPr lang="en-US" dirty="0"/>
          </a:p>
        </p:txBody>
      </p:sp>
      <p:sp>
        <p:nvSpPr>
          <p:cNvPr id="5" name="Slide Number Placeholder 4"/>
          <p:cNvSpPr>
            <a:spLocks noGrp="1"/>
          </p:cNvSpPr>
          <p:nvPr>
            <p:ph type="sldNum" sz="quarter" idx="4"/>
          </p:nvPr>
        </p:nvSpPr>
        <p:spPr/>
        <p:txBody>
          <a:bodyPr/>
          <a:lstStyle/>
          <a:p>
            <a:fld id="{D61B5F57-4A2C-49B0-84EC-F72261796337}" type="slidenum">
              <a:rPr lang="en-US" smtClean="0"/>
              <a:t>10</a:t>
            </a:fld>
            <a:endParaRPr lang="en-US" dirty="0"/>
          </a:p>
        </p:txBody>
      </p:sp>
      <p:sp>
        <p:nvSpPr>
          <p:cNvPr id="6"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207490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Case Study: PIP (3:1)</a:t>
            </a:r>
            <a:endParaRPr lang="en-US" dirty="0"/>
          </a:p>
        </p:txBody>
      </p:sp>
      <p:sp>
        <p:nvSpPr>
          <p:cNvPr id="5" name="Slide Number Placeholder 4"/>
          <p:cNvSpPr>
            <a:spLocks noGrp="1"/>
          </p:cNvSpPr>
          <p:nvPr>
            <p:ph type="sldNum" sz="quarter" idx="4"/>
          </p:nvPr>
        </p:nvSpPr>
        <p:spPr/>
        <p:txBody>
          <a:bodyPr/>
          <a:lstStyle/>
          <a:p>
            <a:fld id="{D61B5F57-4A2C-49B0-84EC-F72261796337}" type="slidenum">
              <a:rPr lang="en-US" smtClean="0"/>
              <a:t>11</a:t>
            </a:fld>
            <a:endParaRPr lang="en-US" dirty="0"/>
          </a:p>
        </p:txBody>
      </p:sp>
      <p:graphicFrame>
        <p:nvGraphicFramePr>
          <p:cNvPr id="7" name="Diagram 6"/>
          <p:cNvGraphicFramePr/>
          <p:nvPr>
            <p:extLst>
              <p:ext uri="{D42A27DB-BD31-4B8C-83A1-F6EECF244321}">
                <p14:modId xmlns:p14="http://schemas.microsoft.com/office/powerpoint/2010/main" val="1929001549"/>
              </p:ext>
            </p:extLst>
          </p:nvPr>
        </p:nvGraphicFramePr>
        <p:xfrm>
          <a:off x="875479" y="1023507"/>
          <a:ext cx="7371705" cy="35023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2939733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Has the EU Done This? RoHS and REACH Annex XVII</a:t>
            </a:r>
            <a:endParaRPr lang="en-US" dirty="0"/>
          </a:p>
        </p:txBody>
      </p:sp>
      <p:sp>
        <p:nvSpPr>
          <p:cNvPr id="5" name="Slide Number Placeholder 4"/>
          <p:cNvSpPr>
            <a:spLocks noGrp="1"/>
          </p:cNvSpPr>
          <p:nvPr>
            <p:ph type="sldNum" sz="quarter" idx="4"/>
          </p:nvPr>
        </p:nvSpPr>
        <p:spPr/>
        <p:txBody>
          <a:bodyPr/>
          <a:lstStyle/>
          <a:p>
            <a:fld id="{D61B5F57-4A2C-49B0-84EC-F72261796337}" type="slidenum">
              <a:rPr lang="en-US" smtClean="0"/>
              <a:t>12</a:t>
            </a:fld>
            <a:endParaRPr lang="en-US" dirty="0"/>
          </a:p>
        </p:txBody>
      </p:sp>
      <p:grpSp>
        <p:nvGrpSpPr>
          <p:cNvPr id="11" name="Group 10"/>
          <p:cNvGrpSpPr/>
          <p:nvPr/>
        </p:nvGrpSpPr>
        <p:grpSpPr>
          <a:xfrm>
            <a:off x="-2761877" y="415803"/>
            <a:ext cx="10891852" cy="4765198"/>
            <a:chOff x="-2761877" y="415803"/>
            <a:chExt cx="10891852" cy="4765198"/>
          </a:xfrm>
        </p:grpSpPr>
        <p:sp>
          <p:nvSpPr>
            <p:cNvPr id="12" name="Block Arc 11"/>
            <p:cNvSpPr/>
            <p:nvPr/>
          </p:nvSpPr>
          <p:spPr>
            <a:xfrm>
              <a:off x="-2761877" y="415803"/>
              <a:ext cx="4765198" cy="4765198"/>
            </a:xfrm>
            <a:prstGeom prst="blockArc">
              <a:avLst>
                <a:gd name="adj1" fmla="val 18900000"/>
                <a:gd name="adj2" fmla="val 2700000"/>
                <a:gd name="adj3" fmla="val 453"/>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3" name="Freeform 12"/>
            <p:cNvSpPr/>
            <p:nvPr/>
          </p:nvSpPr>
          <p:spPr>
            <a:xfrm>
              <a:off x="1729736" y="1383401"/>
              <a:ext cx="6400239" cy="707499"/>
            </a:xfrm>
            <a:custGeom>
              <a:avLst/>
              <a:gdLst>
                <a:gd name="connsiteX0" fmla="*/ 0 w 6400239"/>
                <a:gd name="connsiteY0" fmla="*/ 0 h 707499"/>
                <a:gd name="connsiteX1" fmla="*/ 6400239 w 6400239"/>
                <a:gd name="connsiteY1" fmla="*/ 0 h 707499"/>
                <a:gd name="connsiteX2" fmla="*/ 6400239 w 6400239"/>
                <a:gd name="connsiteY2" fmla="*/ 707499 h 707499"/>
                <a:gd name="connsiteX3" fmla="*/ 0 w 6400239"/>
                <a:gd name="connsiteY3" fmla="*/ 707499 h 707499"/>
                <a:gd name="connsiteX4" fmla="*/ 0 w 6400239"/>
                <a:gd name="connsiteY4" fmla="*/ 0 h 707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0239" h="707499">
                  <a:moveTo>
                    <a:pt x="0" y="0"/>
                  </a:moveTo>
                  <a:lnTo>
                    <a:pt x="6400239" y="0"/>
                  </a:lnTo>
                  <a:lnTo>
                    <a:pt x="6400239" y="707499"/>
                  </a:lnTo>
                  <a:lnTo>
                    <a:pt x="0" y="70749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61578" tIns="73660" rIns="73660" bIns="73660" numCol="1" spcCol="1270" anchor="ctr" anchorCtr="0">
              <a:noAutofit/>
            </a:bodyPr>
            <a:lstStyle/>
            <a:p>
              <a:pPr lvl="0" algn="l" defTabSz="1289050">
                <a:lnSpc>
                  <a:spcPct val="90000"/>
                </a:lnSpc>
                <a:spcBef>
                  <a:spcPct val="0"/>
                </a:spcBef>
                <a:spcAft>
                  <a:spcPct val="35000"/>
                </a:spcAft>
              </a:pPr>
              <a:r>
                <a:rPr lang="en-US" sz="2900" kern="1200" dirty="0" smtClean="0"/>
                <a:t>Work with technical experts</a:t>
              </a:r>
              <a:endParaRPr lang="en-US" sz="2900" kern="1200" dirty="0"/>
            </a:p>
          </p:txBody>
        </p:sp>
        <p:sp>
          <p:nvSpPr>
            <p:cNvPr id="14" name="Oval 13"/>
            <p:cNvSpPr/>
            <p:nvPr/>
          </p:nvSpPr>
          <p:spPr>
            <a:xfrm>
              <a:off x="1287548" y="1294964"/>
              <a:ext cx="884374" cy="884374"/>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Freeform 14"/>
            <p:cNvSpPr/>
            <p:nvPr/>
          </p:nvSpPr>
          <p:spPr>
            <a:xfrm>
              <a:off x="1986912" y="2444651"/>
              <a:ext cx="6143063" cy="707499"/>
            </a:xfrm>
            <a:custGeom>
              <a:avLst/>
              <a:gdLst>
                <a:gd name="connsiteX0" fmla="*/ 0 w 6143063"/>
                <a:gd name="connsiteY0" fmla="*/ 0 h 707499"/>
                <a:gd name="connsiteX1" fmla="*/ 6143063 w 6143063"/>
                <a:gd name="connsiteY1" fmla="*/ 0 h 707499"/>
                <a:gd name="connsiteX2" fmla="*/ 6143063 w 6143063"/>
                <a:gd name="connsiteY2" fmla="*/ 707499 h 707499"/>
                <a:gd name="connsiteX3" fmla="*/ 0 w 6143063"/>
                <a:gd name="connsiteY3" fmla="*/ 707499 h 707499"/>
                <a:gd name="connsiteX4" fmla="*/ 0 w 6143063"/>
                <a:gd name="connsiteY4" fmla="*/ 0 h 707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43063" h="707499">
                  <a:moveTo>
                    <a:pt x="0" y="0"/>
                  </a:moveTo>
                  <a:lnTo>
                    <a:pt x="6143063" y="0"/>
                  </a:lnTo>
                  <a:lnTo>
                    <a:pt x="6143063" y="707499"/>
                  </a:lnTo>
                  <a:lnTo>
                    <a:pt x="0" y="70749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61578" tIns="73660" rIns="73660" bIns="73660" numCol="1" spcCol="1270" anchor="ctr" anchorCtr="0">
              <a:noAutofit/>
            </a:bodyPr>
            <a:lstStyle/>
            <a:p>
              <a:pPr lvl="0" algn="l" defTabSz="1289050">
                <a:lnSpc>
                  <a:spcPct val="90000"/>
                </a:lnSpc>
                <a:spcBef>
                  <a:spcPct val="0"/>
                </a:spcBef>
                <a:spcAft>
                  <a:spcPct val="35000"/>
                </a:spcAft>
              </a:pPr>
              <a:r>
                <a:rPr lang="en-US" sz="2900" kern="1200" dirty="0" smtClean="0"/>
                <a:t>Time-limited use exemptions</a:t>
              </a:r>
              <a:endParaRPr lang="en-US" sz="2900" kern="1200" dirty="0"/>
            </a:p>
          </p:txBody>
        </p:sp>
        <p:sp>
          <p:nvSpPr>
            <p:cNvPr id="16" name="Oval 15"/>
            <p:cNvSpPr/>
            <p:nvPr/>
          </p:nvSpPr>
          <p:spPr>
            <a:xfrm>
              <a:off x="1544725" y="2356214"/>
              <a:ext cx="884374" cy="884374"/>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7" name="Freeform 16"/>
            <p:cNvSpPr/>
            <p:nvPr/>
          </p:nvSpPr>
          <p:spPr>
            <a:xfrm>
              <a:off x="1729736" y="3505901"/>
              <a:ext cx="6400239" cy="707499"/>
            </a:xfrm>
            <a:custGeom>
              <a:avLst/>
              <a:gdLst>
                <a:gd name="connsiteX0" fmla="*/ 0 w 6400239"/>
                <a:gd name="connsiteY0" fmla="*/ 0 h 707499"/>
                <a:gd name="connsiteX1" fmla="*/ 6400239 w 6400239"/>
                <a:gd name="connsiteY1" fmla="*/ 0 h 707499"/>
                <a:gd name="connsiteX2" fmla="*/ 6400239 w 6400239"/>
                <a:gd name="connsiteY2" fmla="*/ 707499 h 707499"/>
                <a:gd name="connsiteX3" fmla="*/ 0 w 6400239"/>
                <a:gd name="connsiteY3" fmla="*/ 707499 h 707499"/>
                <a:gd name="connsiteX4" fmla="*/ 0 w 6400239"/>
                <a:gd name="connsiteY4" fmla="*/ 0 h 707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0239" h="707499">
                  <a:moveTo>
                    <a:pt x="0" y="0"/>
                  </a:moveTo>
                  <a:lnTo>
                    <a:pt x="6400239" y="0"/>
                  </a:lnTo>
                  <a:lnTo>
                    <a:pt x="6400239" y="707499"/>
                  </a:lnTo>
                  <a:lnTo>
                    <a:pt x="0" y="70749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61578" tIns="73660" rIns="73660" bIns="73660" numCol="1" spcCol="1270" anchor="ctr" anchorCtr="0">
              <a:noAutofit/>
            </a:bodyPr>
            <a:lstStyle/>
            <a:p>
              <a:pPr lvl="0" algn="l" defTabSz="1289050">
                <a:lnSpc>
                  <a:spcPct val="90000"/>
                </a:lnSpc>
                <a:spcBef>
                  <a:spcPct val="0"/>
                </a:spcBef>
                <a:spcAft>
                  <a:spcPct val="35000"/>
                </a:spcAft>
              </a:pPr>
              <a:r>
                <a:rPr lang="en-US" sz="2900" kern="1200" dirty="0" smtClean="0"/>
                <a:t>Long phase-in periods</a:t>
              </a:r>
              <a:endParaRPr lang="en-US" sz="2900" kern="1200" dirty="0"/>
            </a:p>
          </p:txBody>
        </p:sp>
        <p:sp>
          <p:nvSpPr>
            <p:cNvPr id="18" name="Oval 17"/>
            <p:cNvSpPr/>
            <p:nvPr/>
          </p:nvSpPr>
          <p:spPr>
            <a:xfrm>
              <a:off x="1287548" y="3417463"/>
              <a:ext cx="884374" cy="884374"/>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19"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4001658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Industry Advocacy</a:t>
            </a:r>
            <a:endParaRPr lang="en-US" dirty="0"/>
          </a:p>
        </p:txBody>
      </p:sp>
      <p:sp>
        <p:nvSpPr>
          <p:cNvPr id="5" name="Slide Number Placeholder 4"/>
          <p:cNvSpPr>
            <a:spLocks noGrp="1"/>
          </p:cNvSpPr>
          <p:nvPr>
            <p:ph type="sldNum" sz="quarter" idx="4"/>
          </p:nvPr>
        </p:nvSpPr>
        <p:spPr/>
        <p:txBody>
          <a:bodyPr/>
          <a:lstStyle/>
          <a:p>
            <a:fld id="{D61B5F57-4A2C-49B0-84EC-F72261796337}" type="slidenum">
              <a:rPr lang="en-US" smtClean="0"/>
              <a:t>13</a:t>
            </a:fld>
            <a:endParaRPr lang="en-US" dirty="0"/>
          </a:p>
        </p:txBody>
      </p:sp>
      <p:graphicFrame>
        <p:nvGraphicFramePr>
          <p:cNvPr id="7" name="Diagram 6"/>
          <p:cNvGraphicFramePr/>
          <p:nvPr>
            <p:extLst>
              <p:ext uri="{D42A27DB-BD31-4B8C-83A1-F6EECF244321}">
                <p14:modId xmlns:p14="http://schemas.microsoft.com/office/powerpoint/2010/main" val="3846723361"/>
              </p:ext>
            </p:extLst>
          </p:nvPr>
        </p:nvGraphicFramePr>
        <p:xfrm>
          <a:off x="1524000" y="836420"/>
          <a:ext cx="5538952" cy="37881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318184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Expectations for Members</a:t>
            </a:r>
            <a:endParaRPr lang="en-US" dirty="0"/>
          </a:p>
        </p:txBody>
      </p:sp>
      <p:sp>
        <p:nvSpPr>
          <p:cNvPr id="3" name="Content Placeholder 2"/>
          <p:cNvSpPr>
            <a:spLocks noGrp="1"/>
          </p:cNvSpPr>
          <p:nvPr>
            <p:ph idx="1"/>
          </p:nvPr>
        </p:nvSpPr>
        <p:spPr/>
        <p:txBody>
          <a:bodyPr>
            <a:normAutofit/>
          </a:bodyPr>
          <a:lstStyle/>
          <a:p>
            <a:r>
              <a:rPr lang="en-US" dirty="0" smtClean="0"/>
              <a:t>Increased coordination among supply chain</a:t>
            </a:r>
          </a:p>
          <a:p>
            <a:pPr lvl="1"/>
            <a:r>
              <a:rPr lang="en-US" dirty="0" smtClean="0"/>
              <a:t>Compliance</a:t>
            </a:r>
          </a:p>
          <a:p>
            <a:pPr lvl="1"/>
            <a:r>
              <a:rPr lang="en-US" dirty="0" smtClean="0"/>
              <a:t>Alternatives</a:t>
            </a:r>
          </a:p>
          <a:p>
            <a:pPr lvl="1"/>
            <a:r>
              <a:rPr lang="en-US" dirty="0" smtClean="0"/>
              <a:t>Commenting and advocacy</a:t>
            </a:r>
          </a:p>
          <a:p>
            <a:pPr lvl="1"/>
            <a:r>
              <a:rPr lang="en-US" dirty="0" smtClean="0"/>
              <a:t>Preemption</a:t>
            </a:r>
          </a:p>
          <a:p>
            <a:r>
              <a:rPr lang="en-US" dirty="0" smtClean="0"/>
              <a:t>Push towards full material disclosure</a:t>
            </a:r>
          </a:p>
        </p:txBody>
      </p:sp>
      <p:sp>
        <p:nvSpPr>
          <p:cNvPr id="5" name="Slide Number Placeholder 4"/>
          <p:cNvSpPr>
            <a:spLocks noGrp="1"/>
          </p:cNvSpPr>
          <p:nvPr>
            <p:ph type="sldNum" sz="quarter" idx="4"/>
          </p:nvPr>
        </p:nvSpPr>
        <p:spPr/>
        <p:txBody>
          <a:bodyPr/>
          <a:lstStyle/>
          <a:p>
            <a:fld id="{D61B5F57-4A2C-49B0-84EC-F72261796337}" type="slidenum">
              <a:rPr lang="en-US" smtClean="0"/>
              <a:t>14</a:t>
            </a:fld>
            <a:endParaRPr lang="en-US" dirty="0"/>
          </a:p>
        </p:txBody>
      </p:sp>
      <p:sp>
        <p:nvSpPr>
          <p:cNvPr id="6"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3281641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6"/>
          <p:cNvSpPr>
            <a:spLocks noGrp="1"/>
          </p:cNvSpPr>
          <p:nvPr>
            <p:ph type="title"/>
          </p:nvPr>
        </p:nvSpPr>
        <p:spPr>
          <a:xfrm>
            <a:off x="555955" y="799131"/>
            <a:ext cx="8193024" cy="1223452"/>
          </a:xfrm>
        </p:spPr>
        <p:txBody>
          <a:bodyPr>
            <a:normAutofit/>
          </a:bodyPr>
          <a:lstStyle/>
          <a:p>
            <a:pPr algn="ctr"/>
            <a:r>
              <a:rPr lang="en-US" sz="3600" dirty="0" smtClean="0"/>
              <a:t>Questions?</a:t>
            </a:r>
            <a:endParaRPr lang="en-US" sz="3100" dirty="0"/>
          </a:p>
        </p:txBody>
      </p:sp>
      <p:sp>
        <p:nvSpPr>
          <p:cNvPr id="5" name="Slide Number Placeholder 4"/>
          <p:cNvSpPr>
            <a:spLocks noGrp="1"/>
          </p:cNvSpPr>
          <p:nvPr>
            <p:ph type="sldNum" sz="quarter" idx="4"/>
          </p:nvPr>
        </p:nvSpPr>
        <p:spPr/>
        <p:txBody>
          <a:bodyPr/>
          <a:lstStyle/>
          <a:p>
            <a:fld id="{D61B5F57-4A2C-49B0-84EC-F72261796337}" type="slidenum">
              <a:rPr lang="en-US" smtClean="0"/>
              <a:t>15</a:t>
            </a:fld>
            <a:endParaRPr lang="en-US" dirty="0"/>
          </a:p>
        </p:txBody>
      </p:sp>
      <p:sp>
        <p:nvSpPr>
          <p:cNvPr id="25" name="Text Placeholder 5"/>
          <p:cNvSpPr txBox="1"/>
          <p:nvPr/>
        </p:nvSpPr>
        <p:spPr>
          <a:xfrm>
            <a:off x="4557370" y="2322683"/>
            <a:ext cx="1755648" cy="330017"/>
          </a:xfrm>
          <a:prstGeom prst="rect">
            <a:avLst/>
          </a:prstGeom>
        </p:spPr>
        <p:txBody>
          <a:bodyPr/>
          <a:lstStyle>
            <a:lvl1pPr marL="347472" indent="-347472" algn="l" defTabSz="914400" rtl="0" eaLnBrk="1" latinLnBrk="0" hangingPunct="1">
              <a:lnSpc>
                <a:spcPct val="100000"/>
              </a:lnSpc>
              <a:spcBef>
                <a:spcPts val="900"/>
              </a:spcBef>
              <a:spcAft>
                <a:spcPct val="0"/>
              </a:spcAft>
              <a:buClr>
                <a:schemeClr val="accent1"/>
              </a:buClr>
              <a:buSzTx/>
              <a:buFont typeface="Arial" pitchFamily="34" charset="0"/>
              <a:buChar char="•"/>
              <a:defRPr sz="2600" kern="1200" baseline="0">
                <a:solidFill>
                  <a:schemeClr val="tx1"/>
                </a:solidFill>
                <a:latin typeface="Verdana" pitchFamily="34" charset="0"/>
                <a:ea typeface="Verdana" pitchFamily="34" charset="0"/>
                <a:cs typeface="Verdana" pitchFamily="34" charset="0"/>
              </a:defRPr>
            </a:lvl1pPr>
            <a:lvl2pPr marL="796925" indent="-395288" algn="l" defTabSz="914400" rtl="0" eaLnBrk="1" latinLnBrk="0" hangingPunct="1">
              <a:lnSpc>
                <a:spcPct val="100000"/>
              </a:lnSpc>
              <a:spcBef>
                <a:spcPts val="900"/>
              </a:spcBef>
              <a:spcAft>
                <a:spcPct val="0"/>
              </a:spcAft>
              <a:buClr>
                <a:schemeClr val="accent1"/>
              </a:buClr>
              <a:buSzTx/>
              <a:buFont typeface="Verdana" pitchFamily="34" charset="0"/>
              <a:buChar char="−"/>
              <a:defRPr sz="2200" b="0" kern="1200">
                <a:solidFill>
                  <a:schemeClr val="tx1"/>
                </a:solidFill>
                <a:latin typeface="Verdana" pitchFamily="34" charset="0"/>
                <a:ea typeface="Verdana" pitchFamily="34" charset="0"/>
                <a:cs typeface="Verdana" pitchFamily="34" charset="0"/>
              </a:defRPr>
            </a:lvl2pPr>
            <a:lvl3pPr marL="1141413" indent="-285750" algn="l" defTabSz="914400" rtl="0" eaLnBrk="1" latinLnBrk="0" hangingPunct="1">
              <a:lnSpc>
                <a:spcPct val="100000"/>
              </a:lnSpc>
              <a:spcBef>
                <a:spcPts val="700"/>
              </a:spcBef>
              <a:buClr>
                <a:schemeClr val="accent1"/>
              </a:buClr>
              <a:buSzTx/>
              <a:buFont typeface="Verdana" pitchFamily="34" charset="0"/>
              <a:buChar char="◦"/>
              <a:defRPr sz="2000" kern="1200">
                <a:solidFill>
                  <a:schemeClr val="tx1"/>
                </a:solidFill>
                <a:latin typeface="Verdana" pitchFamily="34" charset="0"/>
                <a:ea typeface="Verdana" pitchFamily="34" charset="0"/>
                <a:cs typeface="Verdana" pitchFamily="34" charset="0"/>
              </a:defRPr>
            </a:lvl3pPr>
            <a:lvl4pPr marL="1427163" indent="-285750" algn="l" defTabSz="914400" rtl="0" eaLnBrk="1" latinLnBrk="0" hangingPunct="1">
              <a:lnSpc>
                <a:spcPct val="100000"/>
              </a:lnSpc>
              <a:spcBef>
                <a:spcPts val="600"/>
              </a:spcBef>
              <a:buClr>
                <a:schemeClr val="accent1"/>
              </a:buClr>
              <a:buFont typeface="Arial" pitchFamily="34" charset="0"/>
              <a:buChar char="•"/>
              <a:defRPr sz="1800" kern="1200">
                <a:solidFill>
                  <a:schemeClr val="tx1"/>
                </a:solidFill>
                <a:latin typeface="Verdana" pitchFamily="34" charset="0"/>
                <a:ea typeface="Verdana" pitchFamily="34" charset="0"/>
                <a:cs typeface="Verdana" pitchFamily="34" charset="0"/>
              </a:defRPr>
            </a:lvl4pPr>
            <a:lvl5pPr marL="1770063" indent="-342900" algn="l" defTabSz="914400" rtl="0" eaLnBrk="1" latinLnBrk="0" hangingPunct="1">
              <a:lnSpc>
                <a:spcPct val="100000"/>
              </a:lnSpc>
              <a:spcBef>
                <a:spcPts val="500"/>
              </a:spcBef>
              <a:buClr>
                <a:schemeClr val="accent1"/>
              </a:buClr>
              <a:buFont typeface="Verdana" pitchFamily="34" charset="0"/>
              <a:buChar char="−"/>
              <a:defRPr sz="16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b="1" dirty="0" smtClean="0">
                <a:solidFill>
                  <a:schemeClr val="accent4"/>
                </a:solidFill>
              </a:rPr>
              <a:t>Ryan J. Carra</a:t>
            </a:r>
            <a:endParaRPr lang="en-US" sz="1600" b="1" dirty="0">
              <a:solidFill>
                <a:schemeClr val="accent4"/>
              </a:solidFill>
            </a:endParaRPr>
          </a:p>
        </p:txBody>
      </p:sp>
      <p:sp>
        <p:nvSpPr>
          <p:cNvPr id="26" name="Text Placeholder 6"/>
          <p:cNvSpPr txBox="1"/>
          <p:nvPr/>
        </p:nvSpPr>
        <p:spPr>
          <a:xfrm>
            <a:off x="4557370" y="2588557"/>
            <a:ext cx="2596895" cy="1101708"/>
          </a:xfrm>
          <a:prstGeom prst="rect">
            <a:avLst/>
          </a:prstGeom>
        </p:spPr>
        <p:txBody>
          <a:bodyPr>
            <a:noAutofit/>
          </a:bodyPr>
          <a:lstStyle>
            <a:lvl1pPr marL="347472" indent="-347472" algn="l" defTabSz="914400" rtl="0" eaLnBrk="1" latinLnBrk="0" hangingPunct="1">
              <a:lnSpc>
                <a:spcPct val="100000"/>
              </a:lnSpc>
              <a:spcBef>
                <a:spcPts val="900"/>
              </a:spcBef>
              <a:spcAft>
                <a:spcPct val="0"/>
              </a:spcAft>
              <a:buClr>
                <a:schemeClr val="accent1"/>
              </a:buClr>
              <a:buSzTx/>
              <a:buFont typeface="Arial" pitchFamily="34" charset="0"/>
              <a:buChar char="•"/>
              <a:defRPr sz="2600" kern="1200" baseline="0">
                <a:solidFill>
                  <a:schemeClr val="tx1"/>
                </a:solidFill>
                <a:latin typeface="Verdana" pitchFamily="34" charset="0"/>
                <a:ea typeface="Verdana" pitchFamily="34" charset="0"/>
                <a:cs typeface="Verdana" pitchFamily="34" charset="0"/>
              </a:defRPr>
            </a:lvl1pPr>
            <a:lvl2pPr marL="796925" indent="-395288" algn="l" defTabSz="914400" rtl="0" eaLnBrk="1" latinLnBrk="0" hangingPunct="1">
              <a:lnSpc>
                <a:spcPct val="100000"/>
              </a:lnSpc>
              <a:spcBef>
                <a:spcPts val="900"/>
              </a:spcBef>
              <a:spcAft>
                <a:spcPct val="0"/>
              </a:spcAft>
              <a:buClr>
                <a:schemeClr val="accent1"/>
              </a:buClr>
              <a:buSzTx/>
              <a:buFont typeface="Verdana" pitchFamily="34" charset="0"/>
              <a:buChar char="−"/>
              <a:defRPr sz="2200" b="0" kern="1200">
                <a:solidFill>
                  <a:schemeClr val="tx1"/>
                </a:solidFill>
                <a:latin typeface="Verdana" pitchFamily="34" charset="0"/>
                <a:ea typeface="Verdana" pitchFamily="34" charset="0"/>
                <a:cs typeface="Verdana" pitchFamily="34" charset="0"/>
              </a:defRPr>
            </a:lvl2pPr>
            <a:lvl3pPr marL="1141413" indent="-285750" algn="l" defTabSz="914400" rtl="0" eaLnBrk="1" latinLnBrk="0" hangingPunct="1">
              <a:lnSpc>
                <a:spcPct val="100000"/>
              </a:lnSpc>
              <a:spcBef>
                <a:spcPts val="700"/>
              </a:spcBef>
              <a:buClr>
                <a:schemeClr val="accent1"/>
              </a:buClr>
              <a:buSzTx/>
              <a:buFont typeface="Verdana" pitchFamily="34" charset="0"/>
              <a:buChar char="◦"/>
              <a:defRPr sz="2000" kern="1200">
                <a:solidFill>
                  <a:schemeClr val="tx1"/>
                </a:solidFill>
                <a:latin typeface="Verdana" pitchFamily="34" charset="0"/>
                <a:ea typeface="Verdana" pitchFamily="34" charset="0"/>
                <a:cs typeface="Verdana" pitchFamily="34" charset="0"/>
              </a:defRPr>
            </a:lvl3pPr>
            <a:lvl4pPr marL="1427163" indent="-285750" algn="l" defTabSz="914400" rtl="0" eaLnBrk="1" latinLnBrk="0" hangingPunct="1">
              <a:lnSpc>
                <a:spcPct val="100000"/>
              </a:lnSpc>
              <a:spcBef>
                <a:spcPts val="600"/>
              </a:spcBef>
              <a:buClr>
                <a:schemeClr val="accent1"/>
              </a:buClr>
              <a:buFont typeface="Arial" pitchFamily="34" charset="0"/>
              <a:buChar char="•"/>
              <a:defRPr sz="1800" kern="1200">
                <a:solidFill>
                  <a:schemeClr val="tx1"/>
                </a:solidFill>
                <a:latin typeface="Verdana" pitchFamily="34" charset="0"/>
                <a:ea typeface="Verdana" pitchFamily="34" charset="0"/>
                <a:cs typeface="Verdana" pitchFamily="34" charset="0"/>
              </a:defRPr>
            </a:lvl4pPr>
            <a:lvl5pPr marL="1770063" indent="-342900" algn="l" defTabSz="914400" rtl="0" eaLnBrk="1" latinLnBrk="0" hangingPunct="1">
              <a:lnSpc>
                <a:spcPct val="100000"/>
              </a:lnSpc>
              <a:spcBef>
                <a:spcPts val="500"/>
              </a:spcBef>
              <a:buClr>
                <a:schemeClr val="accent1"/>
              </a:buClr>
              <a:buFont typeface="Verdana" pitchFamily="34" charset="0"/>
              <a:buChar char="−"/>
              <a:defRPr sz="16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300"/>
              </a:spcBef>
              <a:buNone/>
            </a:pPr>
            <a:r>
              <a:rPr lang="en-US" sz="1100" dirty="0" smtClean="0">
                <a:solidFill>
                  <a:schemeClr val="accent1"/>
                </a:solidFill>
              </a:rPr>
              <a:t>Principal</a:t>
            </a:r>
          </a:p>
          <a:p>
            <a:pPr marL="0" indent="0">
              <a:spcBef>
                <a:spcPts val="300"/>
              </a:spcBef>
              <a:buNone/>
            </a:pPr>
            <a:r>
              <a:rPr lang="en-US" sz="1100" dirty="0" smtClean="0">
                <a:solidFill>
                  <a:schemeClr val="accent1"/>
                </a:solidFill>
              </a:rPr>
              <a:t>Washington, DC</a:t>
            </a:r>
          </a:p>
          <a:p>
            <a:pPr marL="0" indent="0">
              <a:spcBef>
                <a:spcPts val="300"/>
              </a:spcBef>
              <a:buNone/>
            </a:pPr>
            <a:r>
              <a:rPr lang="en-US" sz="1100" dirty="0" smtClean="0">
                <a:solidFill>
                  <a:schemeClr val="accent1"/>
                </a:solidFill>
                <a:hlinkClick r:id="rId3"/>
              </a:rPr>
              <a:t>rcarra@bdlaw.com</a:t>
            </a:r>
            <a:r>
              <a:rPr lang="en-US" sz="1100" dirty="0" smtClean="0">
                <a:solidFill>
                  <a:schemeClr val="accent1"/>
                </a:solidFill>
              </a:rPr>
              <a:t> </a:t>
            </a:r>
          </a:p>
          <a:p>
            <a:pPr marL="0" indent="0">
              <a:spcBef>
                <a:spcPts val="300"/>
              </a:spcBef>
              <a:buNone/>
            </a:pPr>
            <a:r>
              <a:rPr lang="en-US" sz="1100" dirty="0" smtClean="0">
                <a:solidFill>
                  <a:schemeClr val="accent1"/>
                </a:solidFill>
              </a:rPr>
              <a:t>(202) 789-6059 – office</a:t>
            </a:r>
          </a:p>
        </p:txBody>
      </p:sp>
      <p:sp>
        <p:nvSpPr>
          <p:cNvPr id="28" name="Text Placeholder 48"/>
          <p:cNvSpPr txBox="1"/>
          <p:nvPr/>
        </p:nvSpPr>
        <p:spPr>
          <a:xfrm>
            <a:off x="5986388" y="2596078"/>
            <a:ext cx="2646650" cy="759891"/>
          </a:xfrm>
          <a:prstGeom prst="rect">
            <a:avLst/>
          </a:prstGeom>
        </p:spPr>
        <p:txBody>
          <a:bodyPr>
            <a:noAutofit/>
          </a:bodyPr>
          <a:lstStyle>
            <a:lvl1pPr marL="347472" indent="-347472" algn="l" defTabSz="914400" rtl="0" eaLnBrk="1" latinLnBrk="0" hangingPunct="1">
              <a:lnSpc>
                <a:spcPct val="100000"/>
              </a:lnSpc>
              <a:spcBef>
                <a:spcPts val="900"/>
              </a:spcBef>
              <a:spcAft>
                <a:spcPct val="0"/>
              </a:spcAft>
              <a:buClr>
                <a:schemeClr val="accent1"/>
              </a:buClr>
              <a:buSzTx/>
              <a:buFont typeface="Arial" pitchFamily="34" charset="0"/>
              <a:buChar char="•"/>
              <a:defRPr sz="2600" kern="1200" baseline="0">
                <a:solidFill>
                  <a:schemeClr val="tx1"/>
                </a:solidFill>
                <a:latin typeface="Verdana" pitchFamily="34" charset="0"/>
                <a:ea typeface="Verdana" pitchFamily="34" charset="0"/>
                <a:cs typeface="Verdana" pitchFamily="34" charset="0"/>
              </a:defRPr>
            </a:lvl1pPr>
            <a:lvl2pPr marL="796925" indent="-395288" algn="l" defTabSz="914400" rtl="0" eaLnBrk="1" latinLnBrk="0" hangingPunct="1">
              <a:lnSpc>
                <a:spcPct val="100000"/>
              </a:lnSpc>
              <a:spcBef>
                <a:spcPts val="900"/>
              </a:spcBef>
              <a:spcAft>
                <a:spcPct val="0"/>
              </a:spcAft>
              <a:buClr>
                <a:schemeClr val="accent1"/>
              </a:buClr>
              <a:buSzTx/>
              <a:buFont typeface="Verdana" pitchFamily="34" charset="0"/>
              <a:buChar char="−"/>
              <a:defRPr sz="2200" b="0" kern="1200">
                <a:solidFill>
                  <a:schemeClr val="tx1"/>
                </a:solidFill>
                <a:latin typeface="Verdana" pitchFamily="34" charset="0"/>
                <a:ea typeface="Verdana" pitchFamily="34" charset="0"/>
                <a:cs typeface="Verdana" pitchFamily="34" charset="0"/>
              </a:defRPr>
            </a:lvl2pPr>
            <a:lvl3pPr marL="1141413" indent="-285750" algn="l" defTabSz="914400" rtl="0" eaLnBrk="1" latinLnBrk="0" hangingPunct="1">
              <a:lnSpc>
                <a:spcPct val="100000"/>
              </a:lnSpc>
              <a:spcBef>
                <a:spcPts val="700"/>
              </a:spcBef>
              <a:buClr>
                <a:schemeClr val="accent1"/>
              </a:buClr>
              <a:buSzTx/>
              <a:buFont typeface="Verdana" pitchFamily="34" charset="0"/>
              <a:buChar char="◦"/>
              <a:defRPr sz="2000" kern="1200">
                <a:solidFill>
                  <a:schemeClr val="tx1"/>
                </a:solidFill>
                <a:latin typeface="Verdana" pitchFamily="34" charset="0"/>
                <a:ea typeface="Verdana" pitchFamily="34" charset="0"/>
                <a:cs typeface="Verdana" pitchFamily="34" charset="0"/>
              </a:defRPr>
            </a:lvl3pPr>
            <a:lvl4pPr marL="1427163" indent="-285750" algn="l" defTabSz="914400" rtl="0" eaLnBrk="1" latinLnBrk="0" hangingPunct="1">
              <a:lnSpc>
                <a:spcPct val="100000"/>
              </a:lnSpc>
              <a:spcBef>
                <a:spcPts val="600"/>
              </a:spcBef>
              <a:buClr>
                <a:schemeClr val="accent1"/>
              </a:buClr>
              <a:buFont typeface="Arial" pitchFamily="34" charset="0"/>
              <a:buChar char="•"/>
              <a:defRPr sz="1800" kern="1200">
                <a:solidFill>
                  <a:schemeClr val="tx1"/>
                </a:solidFill>
                <a:latin typeface="Verdana" pitchFamily="34" charset="0"/>
                <a:ea typeface="Verdana" pitchFamily="34" charset="0"/>
                <a:cs typeface="Verdana" pitchFamily="34" charset="0"/>
              </a:defRPr>
            </a:lvl4pPr>
            <a:lvl5pPr marL="1770063" indent="-342900" algn="l" defTabSz="914400" rtl="0" eaLnBrk="1" latinLnBrk="0" hangingPunct="1">
              <a:lnSpc>
                <a:spcPct val="100000"/>
              </a:lnSpc>
              <a:spcBef>
                <a:spcPts val="500"/>
              </a:spcBef>
              <a:buClr>
                <a:schemeClr val="accent1"/>
              </a:buClr>
              <a:buFont typeface="Verdana" pitchFamily="34" charset="0"/>
              <a:buChar char="−"/>
              <a:defRPr sz="16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300"/>
              </a:spcBef>
              <a:buNone/>
            </a:pPr>
            <a:endParaRPr lang="en-US" sz="1100" dirty="0">
              <a:solidFill>
                <a:schemeClr val="accent1"/>
              </a:solidFill>
            </a:endParaRPr>
          </a:p>
        </p:txBody>
      </p:sp>
      <p:sp>
        <p:nvSpPr>
          <p:cNvPr id="9"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04673" y="2069980"/>
            <a:ext cx="1644804" cy="1812086"/>
          </a:xfrm>
          <a:prstGeom prst="rect">
            <a:avLst/>
          </a:prstGeom>
        </p:spPr>
      </p:pic>
    </p:spTree>
    <p:extLst>
      <p:ext uri="{BB962C8B-B14F-4D97-AF65-F5344CB8AC3E}">
        <p14:creationId xmlns:p14="http://schemas.microsoft.com/office/powerpoint/2010/main" val="469527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Regulation of Articles: Then and Now</a:t>
            </a:r>
            <a:endParaRPr lang="en-US" dirty="0"/>
          </a:p>
        </p:txBody>
      </p:sp>
      <p:sp>
        <p:nvSpPr>
          <p:cNvPr id="3" name="Content Placeholder 2"/>
          <p:cNvSpPr>
            <a:spLocks noGrp="1"/>
          </p:cNvSpPr>
          <p:nvPr>
            <p:ph idx="1"/>
          </p:nvPr>
        </p:nvSpPr>
        <p:spPr/>
        <p:txBody>
          <a:bodyPr>
            <a:normAutofit/>
          </a:bodyPr>
          <a:lstStyle/>
          <a:p>
            <a:r>
              <a:rPr lang="en-US" dirty="0" smtClean="0"/>
              <a:t>First 40 years of TSCA: EPA rarely regulated chemicals in articles</a:t>
            </a:r>
          </a:p>
          <a:p>
            <a:pPr lvl="1"/>
            <a:r>
              <a:rPr lang="en-US" dirty="0" smtClean="0"/>
              <a:t>Handful of SNURs (Section 5)</a:t>
            </a:r>
          </a:p>
          <a:p>
            <a:pPr lvl="1"/>
            <a:r>
              <a:rPr lang="en-US" dirty="0" smtClean="0"/>
              <a:t>Very little Section 6 rulemaking</a:t>
            </a:r>
            <a:endParaRPr lang="en-US" dirty="0"/>
          </a:p>
        </p:txBody>
      </p:sp>
      <p:sp>
        <p:nvSpPr>
          <p:cNvPr id="4" name="Footer Placeholder 3"/>
          <p:cNvSpPr>
            <a:spLocks noGrp="1"/>
          </p:cNvSpPr>
          <p:nvPr>
            <p:ph type="ftr" sz="quarter" idx="3"/>
          </p:nvPr>
        </p:nvSpPr>
        <p:spPr/>
        <p:txBody>
          <a:bodyPr/>
          <a:lstStyle/>
          <a:p>
            <a:r>
              <a:rPr lang="en-US" dirty="0" smtClean="0"/>
              <a:t>GlobalChem – April 12, 2022</a:t>
            </a:r>
            <a:endParaRPr lang="en-US" dirty="0"/>
          </a:p>
        </p:txBody>
      </p:sp>
      <p:sp>
        <p:nvSpPr>
          <p:cNvPr id="5" name="Slide Number Placeholder 4"/>
          <p:cNvSpPr>
            <a:spLocks noGrp="1"/>
          </p:cNvSpPr>
          <p:nvPr>
            <p:ph type="sldNum" sz="quarter" idx="4"/>
          </p:nvPr>
        </p:nvSpPr>
        <p:spPr/>
        <p:txBody>
          <a:bodyPr/>
          <a:lstStyle/>
          <a:p>
            <a:fld id="{D61B5F57-4A2C-49B0-84EC-F72261796337}" type="slidenum">
              <a:rPr lang="en-US" smtClean="0"/>
              <a:t>2</a:t>
            </a:fld>
            <a:endParaRPr lang="en-US" dirty="0"/>
          </a:p>
        </p:txBody>
      </p:sp>
    </p:spTree>
    <p:extLst>
      <p:ext uri="{BB962C8B-B14F-4D97-AF65-F5344CB8AC3E}">
        <p14:creationId xmlns:p14="http://schemas.microsoft.com/office/powerpoint/2010/main" val="36621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Regulation of Articles: Then and Now</a:t>
            </a:r>
            <a:endParaRPr lang="en-US" dirty="0"/>
          </a:p>
        </p:txBody>
      </p:sp>
      <p:sp>
        <p:nvSpPr>
          <p:cNvPr id="4" name="Text Placeholder 3"/>
          <p:cNvSpPr>
            <a:spLocks noGrp="1"/>
          </p:cNvSpPr>
          <p:nvPr>
            <p:ph type="body" sz="quarter" idx="13"/>
          </p:nvPr>
        </p:nvSpPr>
        <p:spPr/>
        <p:txBody>
          <a:bodyPr/>
          <a:lstStyle/>
          <a:p>
            <a:r>
              <a:rPr lang="en-US" dirty="0" smtClean="0"/>
              <a:t>Risk Evaluations</a:t>
            </a:r>
            <a:endParaRPr lang="en-US" dirty="0"/>
          </a:p>
        </p:txBody>
      </p:sp>
      <p:sp>
        <p:nvSpPr>
          <p:cNvPr id="5" name="Text Placeholder 4"/>
          <p:cNvSpPr>
            <a:spLocks noGrp="1"/>
          </p:cNvSpPr>
          <p:nvPr>
            <p:ph type="body" sz="quarter" idx="15"/>
          </p:nvPr>
        </p:nvSpPr>
        <p:spPr/>
        <p:txBody>
          <a:bodyPr/>
          <a:lstStyle/>
          <a:p>
            <a:r>
              <a:rPr lang="en-US" dirty="0" smtClean="0"/>
              <a:t>PBTs</a:t>
            </a:r>
            <a:endParaRPr lang="en-US" dirty="0"/>
          </a:p>
        </p:txBody>
      </p:sp>
      <p:sp>
        <p:nvSpPr>
          <p:cNvPr id="6" name="Text Placeholder 5"/>
          <p:cNvSpPr>
            <a:spLocks noGrp="1"/>
          </p:cNvSpPr>
          <p:nvPr>
            <p:ph type="body" sz="quarter" idx="17"/>
          </p:nvPr>
        </p:nvSpPr>
        <p:spPr/>
        <p:txBody>
          <a:bodyPr>
            <a:normAutofit fontScale="85000" lnSpcReduction="10000"/>
          </a:bodyPr>
          <a:lstStyle/>
          <a:p>
            <a:r>
              <a:rPr lang="en-US" dirty="0" smtClean="0"/>
              <a:t>Sec. 8(a)(7) Reporting</a:t>
            </a:r>
            <a:endParaRPr lang="en-US" dirty="0"/>
          </a:p>
        </p:txBody>
      </p:sp>
      <p:sp>
        <p:nvSpPr>
          <p:cNvPr id="7" name="Text Placeholder 6"/>
          <p:cNvSpPr>
            <a:spLocks noGrp="1"/>
          </p:cNvSpPr>
          <p:nvPr>
            <p:ph type="body" sz="quarter" idx="19"/>
          </p:nvPr>
        </p:nvSpPr>
        <p:spPr/>
        <p:txBody>
          <a:bodyPr/>
          <a:lstStyle/>
          <a:p>
            <a:r>
              <a:rPr lang="en-US" dirty="0" smtClean="0"/>
              <a:t>Many conditions of use include incorporation into articles</a:t>
            </a:r>
          </a:p>
          <a:p>
            <a:r>
              <a:rPr lang="en-US" dirty="0" smtClean="0"/>
              <a:t>Some uses in articles identified as presenting an unreasonable risk</a:t>
            </a:r>
            <a:endParaRPr lang="en-US" dirty="0"/>
          </a:p>
        </p:txBody>
      </p:sp>
      <p:sp>
        <p:nvSpPr>
          <p:cNvPr id="8" name="Slide Number Placeholder 7"/>
          <p:cNvSpPr>
            <a:spLocks noGrp="1"/>
          </p:cNvSpPr>
          <p:nvPr>
            <p:ph type="sldNum" sz="quarter" idx="4"/>
          </p:nvPr>
        </p:nvSpPr>
        <p:spPr/>
        <p:txBody>
          <a:bodyPr/>
          <a:lstStyle/>
          <a:p>
            <a:fld id="{D61B5F57-4A2C-49B0-84EC-F72261796337}" type="slidenum">
              <a:rPr lang="en-US" smtClean="0"/>
              <a:t>3</a:t>
            </a:fld>
            <a:endParaRPr lang="en-US" dirty="0"/>
          </a:p>
        </p:txBody>
      </p:sp>
      <p:sp>
        <p:nvSpPr>
          <p:cNvPr id="9" name="Text Placeholder 8"/>
          <p:cNvSpPr>
            <a:spLocks noGrp="1"/>
          </p:cNvSpPr>
          <p:nvPr>
            <p:ph type="body" sz="quarter" idx="20"/>
          </p:nvPr>
        </p:nvSpPr>
        <p:spPr/>
        <p:txBody>
          <a:bodyPr/>
          <a:lstStyle/>
          <a:p>
            <a:r>
              <a:rPr lang="en-US" dirty="0" smtClean="0"/>
              <a:t>Of five PBT rules, four restrict uses in articles</a:t>
            </a:r>
          </a:p>
          <a:p>
            <a:r>
              <a:rPr lang="en-US" dirty="0" smtClean="0"/>
              <a:t>Some effective dates for PIP (3:1) have been pushed back multiple times due to feasibility problems</a:t>
            </a:r>
          </a:p>
          <a:p>
            <a:r>
              <a:rPr lang="en-US" dirty="0" smtClean="0"/>
              <a:t>EPA accepted comment on whether to amend rules</a:t>
            </a:r>
            <a:endParaRPr lang="en-US" dirty="0"/>
          </a:p>
        </p:txBody>
      </p:sp>
      <p:sp>
        <p:nvSpPr>
          <p:cNvPr id="10" name="Text Placeholder 9"/>
          <p:cNvSpPr>
            <a:spLocks noGrp="1"/>
          </p:cNvSpPr>
          <p:nvPr>
            <p:ph type="body" sz="quarter" idx="21"/>
          </p:nvPr>
        </p:nvSpPr>
        <p:spPr/>
        <p:txBody>
          <a:bodyPr/>
          <a:lstStyle/>
          <a:p>
            <a:r>
              <a:rPr lang="en-US" dirty="0" smtClean="0"/>
              <a:t>Proposed rule would require reporting on past and current imports of PFAS-containing articles</a:t>
            </a:r>
          </a:p>
          <a:p>
            <a:r>
              <a:rPr lang="en-US" dirty="0" smtClean="0"/>
              <a:t>EPA accepted comment on whether articles should be included in rule</a:t>
            </a:r>
          </a:p>
          <a:p>
            <a:r>
              <a:rPr lang="en-US" dirty="0" smtClean="0"/>
              <a:t>Rule to be finalized by January 1, 2023</a:t>
            </a:r>
            <a:endParaRPr lang="en-US" dirty="0"/>
          </a:p>
        </p:txBody>
      </p:sp>
      <p:sp>
        <p:nvSpPr>
          <p:cNvPr id="11"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3333391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a:t>
            </a:r>
            <a:r>
              <a:rPr lang="en-US" dirty="0" err="1" smtClean="0"/>
              <a:t>Freedhoff</a:t>
            </a:r>
            <a:r>
              <a:rPr lang="en-US" dirty="0" smtClean="0"/>
              <a:t> Speech</a:t>
            </a:r>
            <a:endParaRPr lang="en-US" dirty="0"/>
          </a:p>
        </p:txBody>
      </p:sp>
      <p:pic>
        <p:nvPicPr>
          <p:cNvPr id="4" name="Picture Placeholder 3"/>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29813" r="29813"/>
          <a:stretch>
            <a:fillRect/>
          </a:stretch>
        </p:blipFill>
        <p:spPr/>
      </p:pic>
      <p:sp>
        <p:nvSpPr>
          <p:cNvPr id="5" name="Text Placeholder 4"/>
          <p:cNvSpPr>
            <a:spLocks noGrp="1"/>
          </p:cNvSpPr>
          <p:nvPr>
            <p:ph type="body" sz="quarter" idx="14"/>
          </p:nvPr>
        </p:nvSpPr>
        <p:spPr/>
        <p:txBody>
          <a:bodyPr/>
          <a:lstStyle/>
          <a:p>
            <a:pPr marL="0" indent="0">
              <a:buNone/>
            </a:pPr>
            <a:r>
              <a:rPr lang="en-US" dirty="0" smtClean="0"/>
              <a:t>“Generally speaking, articles are manufactured goods or finished products – and the chemicals in them ARE subject to TSCA…we know that it’s possible to track chemicals in complex supply chains.”</a:t>
            </a:r>
            <a:endParaRPr lang="en-US" dirty="0"/>
          </a:p>
        </p:txBody>
      </p:sp>
      <p:sp>
        <p:nvSpPr>
          <p:cNvPr id="6" name="Slide Number Placeholder 5"/>
          <p:cNvSpPr>
            <a:spLocks noGrp="1"/>
          </p:cNvSpPr>
          <p:nvPr>
            <p:ph type="sldNum" sz="quarter" idx="4"/>
          </p:nvPr>
        </p:nvSpPr>
        <p:spPr/>
        <p:txBody>
          <a:bodyPr/>
          <a:lstStyle/>
          <a:p>
            <a:fld id="{D61B5F57-4A2C-49B0-84EC-F72261796337}" type="slidenum">
              <a:rPr lang="en-US" smtClean="0"/>
              <a:t>4</a:t>
            </a:fld>
            <a:endParaRPr lang="en-US" dirty="0"/>
          </a:p>
        </p:txBody>
      </p:sp>
      <p:sp>
        <p:nvSpPr>
          <p:cNvPr id="7" name="Footer Placeholder 3"/>
          <p:cNvSpPr>
            <a:spLocks noGrp="1"/>
          </p:cNvSpPr>
          <p:nvPr>
            <p:ph type="ftr" sz="quarter" idx="3"/>
          </p:nvPr>
        </p:nvSpPr>
        <p:spPr>
          <a:xfrm>
            <a:off x="3014785"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2693340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 Patchwork Regulation of Articles Continues</a:t>
            </a:r>
            <a:endParaRPr lang="en-US" dirty="0"/>
          </a:p>
        </p:txBody>
      </p:sp>
      <p:sp>
        <p:nvSpPr>
          <p:cNvPr id="5" name="Slide Number Placeholder 4"/>
          <p:cNvSpPr>
            <a:spLocks noGrp="1"/>
          </p:cNvSpPr>
          <p:nvPr>
            <p:ph type="sldNum" sz="quarter" idx="4"/>
          </p:nvPr>
        </p:nvSpPr>
        <p:spPr/>
        <p:txBody>
          <a:bodyPr/>
          <a:lstStyle/>
          <a:p>
            <a:fld id="{D61B5F57-4A2C-49B0-84EC-F72261796337}" type="slidenum">
              <a:rPr lang="en-US" smtClean="0"/>
              <a:t>5</a:t>
            </a:fld>
            <a:endParaRPr lang="en-US" dirty="0"/>
          </a:p>
        </p:txBody>
      </p:sp>
      <p:graphicFrame>
        <p:nvGraphicFramePr>
          <p:cNvPr id="7" name="Diagram 6"/>
          <p:cNvGraphicFramePr/>
          <p:nvPr>
            <p:extLst>
              <p:ext uri="{D42A27DB-BD31-4B8C-83A1-F6EECF244321}">
                <p14:modId xmlns:p14="http://schemas.microsoft.com/office/powerpoint/2010/main" val="2272141244"/>
              </p:ext>
            </p:extLst>
          </p:nvPr>
        </p:nvGraphicFramePr>
        <p:xfrm>
          <a:off x="890952" y="1157591"/>
          <a:ext cx="7784125" cy="32209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1482215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Happened?</a:t>
            </a:r>
            <a:endParaRPr lang="en-US" dirty="0"/>
          </a:p>
        </p:txBody>
      </p:sp>
      <p:sp>
        <p:nvSpPr>
          <p:cNvPr id="3" name="Content Placeholder 2"/>
          <p:cNvSpPr>
            <a:spLocks noGrp="1"/>
          </p:cNvSpPr>
          <p:nvPr>
            <p:ph idx="1"/>
          </p:nvPr>
        </p:nvSpPr>
        <p:spPr>
          <a:xfrm>
            <a:off x="530352" y="1029652"/>
            <a:ext cx="8193024" cy="3206107"/>
          </a:xfrm>
        </p:spPr>
        <p:txBody>
          <a:bodyPr>
            <a:normAutofit/>
          </a:bodyPr>
          <a:lstStyle/>
          <a:p>
            <a:r>
              <a:rPr lang="en-US" dirty="0" smtClean="0"/>
              <a:t>TSCA reform </a:t>
            </a:r>
          </a:p>
          <a:p>
            <a:pPr lvl="1"/>
            <a:r>
              <a:rPr lang="en-US" dirty="0" smtClean="0"/>
              <a:t>Increased EPA’s Section 6 authority</a:t>
            </a:r>
          </a:p>
          <a:p>
            <a:pPr lvl="1"/>
            <a:r>
              <a:rPr lang="en-US" dirty="0" smtClean="0"/>
              <a:t>Required EPA to identify PBT chemicals (did not mention articles)</a:t>
            </a:r>
          </a:p>
          <a:p>
            <a:r>
              <a:rPr lang="en-US" dirty="0" smtClean="0"/>
              <a:t>2020 NDAA – required EPA to issue PFAS reporting rule (did not mention articles)</a:t>
            </a:r>
          </a:p>
          <a:p>
            <a:r>
              <a:rPr lang="en-US" dirty="0" smtClean="0"/>
              <a:t>Many state actions not preempted</a:t>
            </a:r>
            <a:endParaRPr lang="en-US" dirty="0"/>
          </a:p>
        </p:txBody>
      </p:sp>
      <p:sp>
        <p:nvSpPr>
          <p:cNvPr id="5" name="Slide Number Placeholder 4"/>
          <p:cNvSpPr>
            <a:spLocks noGrp="1"/>
          </p:cNvSpPr>
          <p:nvPr>
            <p:ph type="sldNum" sz="quarter" idx="4"/>
          </p:nvPr>
        </p:nvSpPr>
        <p:spPr/>
        <p:txBody>
          <a:bodyPr/>
          <a:lstStyle/>
          <a:p>
            <a:fld id="{D61B5F57-4A2C-49B0-84EC-F72261796337}" type="slidenum">
              <a:rPr lang="en-US" smtClean="0"/>
              <a:t>6</a:t>
            </a:fld>
            <a:endParaRPr lang="en-US" dirty="0"/>
          </a:p>
        </p:txBody>
      </p:sp>
      <p:sp>
        <p:nvSpPr>
          <p:cNvPr id="6"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1535998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5: Regulation of Articles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The Administrator may require notification under this section for the import or processing of a chemical substance as part of an article or category of </a:t>
            </a:r>
            <a:r>
              <a:rPr lang="en-US" dirty="0" smtClean="0"/>
              <a:t>articles…if </a:t>
            </a:r>
            <a:r>
              <a:rPr lang="en-US" dirty="0"/>
              <a:t>the Administrator makes </a:t>
            </a:r>
            <a:r>
              <a:rPr lang="en-US" b="1" dirty="0"/>
              <a:t>an affirmative finding in a </a:t>
            </a:r>
            <a:r>
              <a:rPr lang="en-US" b="1" dirty="0" smtClean="0"/>
              <a:t>rule</a:t>
            </a:r>
            <a:r>
              <a:rPr lang="en-US" dirty="0" smtClean="0"/>
              <a:t>…that </a:t>
            </a:r>
            <a:r>
              <a:rPr lang="en-US" dirty="0"/>
              <a:t>the </a:t>
            </a:r>
            <a:r>
              <a:rPr lang="en-US" b="1" dirty="0"/>
              <a:t>reasonable potential for exposure to the chemical substance through the article or category of articles subject to the rule justifies </a:t>
            </a:r>
            <a:r>
              <a:rPr lang="en-US" b="1" dirty="0" smtClean="0"/>
              <a:t>notification</a:t>
            </a:r>
            <a:r>
              <a:rPr lang="en-US" dirty="0" smtClean="0"/>
              <a:t>.</a:t>
            </a:r>
            <a:endParaRPr lang="en-US" dirty="0"/>
          </a:p>
        </p:txBody>
      </p:sp>
      <p:sp>
        <p:nvSpPr>
          <p:cNvPr id="5" name="Slide Number Placeholder 4"/>
          <p:cNvSpPr>
            <a:spLocks noGrp="1"/>
          </p:cNvSpPr>
          <p:nvPr>
            <p:ph type="sldNum" sz="quarter" idx="4"/>
          </p:nvPr>
        </p:nvSpPr>
        <p:spPr/>
        <p:txBody>
          <a:bodyPr/>
          <a:lstStyle/>
          <a:p>
            <a:fld id="{D61B5F57-4A2C-49B0-84EC-F72261796337}" type="slidenum">
              <a:rPr lang="en-US" smtClean="0"/>
              <a:t>7</a:t>
            </a:fld>
            <a:endParaRPr lang="en-US" dirty="0"/>
          </a:p>
        </p:txBody>
      </p:sp>
      <p:sp>
        <p:nvSpPr>
          <p:cNvPr id="7"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725204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6: Regulation of Articles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In selecting among prohibitions and other restrictions, the Administrator shall apply such prohibitions or other restrictions to an article or category of articles containing the chemical substance or mixture </a:t>
            </a:r>
            <a:r>
              <a:rPr lang="en-US" b="1" dirty="0"/>
              <a:t>only to the extent necessary to address the identified risks from exposure </a:t>
            </a:r>
            <a:r>
              <a:rPr lang="en-US" dirty="0"/>
              <a:t>to the chemical substance or mixture from the article or category of articles so that the substance or mixture does not present an unreasonable risk of injury to health or the </a:t>
            </a:r>
            <a:r>
              <a:rPr lang="en-US" dirty="0" smtClean="0"/>
              <a:t>environment…</a:t>
            </a:r>
            <a:endParaRPr lang="en-US" dirty="0"/>
          </a:p>
        </p:txBody>
      </p:sp>
      <p:sp>
        <p:nvSpPr>
          <p:cNvPr id="5" name="Slide Number Placeholder 4"/>
          <p:cNvSpPr>
            <a:spLocks noGrp="1"/>
          </p:cNvSpPr>
          <p:nvPr>
            <p:ph type="sldNum" sz="quarter" idx="4"/>
          </p:nvPr>
        </p:nvSpPr>
        <p:spPr/>
        <p:txBody>
          <a:bodyPr/>
          <a:lstStyle/>
          <a:p>
            <a:fld id="{D61B5F57-4A2C-49B0-84EC-F72261796337}" type="slidenum">
              <a:rPr lang="en-US" smtClean="0"/>
              <a:t>8</a:t>
            </a:fld>
            <a:endParaRPr lang="en-US" dirty="0"/>
          </a:p>
        </p:txBody>
      </p:sp>
      <p:sp>
        <p:nvSpPr>
          <p:cNvPr id="6"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3955869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6: Deadlines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Phase-out deadlines should be “as soon as practicable” but must “provide for a reasonable transition period.”</a:t>
            </a:r>
            <a:endParaRPr lang="en-US" dirty="0"/>
          </a:p>
        </p:txBody>
      </p:sp>
      <p:sp>
        <p:nvSpPr>
          <p:cNvPr id="5" name="Slide Number Placeholder 4"/>
          <p:cNvSpPr>
            <a:spLocks noGrp="1"/>
          </p:cNvSpPr>
          <p:nvPr>
            <p:ph type="sldNum" sz="quarter" idx="4"/>
          </p:nvPr>
        </p:nvSpPr>
        <p:spPr/>
        <p:txBody>
          <a:bodyPr/>
          <a:lstStyle/>
          <a:p>
            <a:fld id="{D61B5F57-4A2C-49B0-84EC-F72261796337}" type="slidenum">
              <a:rPr lang="en-US" smtClean="0"/>
              <a:t>9</a:t>
            </a:fld>
            <a:endParaRPr lang="en-US" dirty="0"/>
          </a:p>
        </p:txBody>
      </p:sp>
      <p:sp>
        <p:nvSpPr>
          <p:cNvPr id="6" name="Footer Placeholder 3"/>
          <p:cNvSpPr>
            <a:spLocks noGrp="1"/>
          </p:cNvSpPr>
          <p:nvPr>
            <p:ph type="ftr" sz="quarter" idx="3"/>
          </p:nvPr>
        </p:nvSpPr>
        <p:spPr>
          <a:xfrm>
            <a:off x="2121408" y="4784453"/>
            <a:ext cx="6236208" cy="274097"/>
          </a:xfrm>
        </p:spPr>
        <p:txBody>
          <a:bodyPr/>
          <a:lstStyle/>
          <a:p>
            <a:r>
              <a:rPr lang="en-US" dirty="0" smtClean="0"/>
              <a:t>GlobalChem – April 12, 2022</a:t>
            </a:r>
            <a:endParaRPr lang="en-US" dirty="0"/>
          </a:p>
        </p:txBody>
      </p:sp>
    </p:spTree>
    <p:extLst>
      <p:ext uri="{BB962C8B-B14F-4D97-AF65-F5344CB8AC3E}">
        <p14:creationId xmlns:p14="http://schemas.microsoft.com/office/powerpoint/2010/main" val="2666557584"/>
      </p:ext>
    </p:extLst>
  </p:cSld>
  <p:clrMapOvr>
    <a:masterClrMapping/>
  </p:clrMapOvr>
</p:sld>
</file>

<file path=ppt/theme/theme1.xml><?xml version="1.0" encoding="utf-8"?>
<a:theme xmlns:a="http://schemas.openxmlformats.org/drawingml/2006/main" name="Office Theme">
  <a:themeElements>
    <a:clrScheme name="Custom 16">
      <a:dk1>
        <a:srgbClr val="1F80AE"/>
      </a:dk1>
      <a:lt1>
        <a:sysClr val="window" lastClr="FFFFFF"/>
      </a:lt1>
      <a:dk2>
        <a:srgbClr val="66C03F"/>
      </a:dk2>
      <a:lt2>
        <a:srgbClr val="FFFFFF"/>
      </a:lt2>
      <a:accent1>
        <a:srgbClr val="24A7EF"/>
      </a:accent1>
      <a:accent2>
        <a:srgbClr val="4A5A65"/>
      </a:accent2>
      <a:accent3>
        <a:srgbClr val="75D701"/>
      </a:accent3>
      <a:accent4>
        <a:srgbClr val="DC6D4B"/>
      </a:accent4>
      <a:accent5>
        <a:srgbClr val="54575A"/>
      </a:accent5>
      <a:accent6>
        <a:srgbClr val="D2EEFB"/>
      </a:accent6>
      <a:hlink>
        <a:srgbClr val="24A7EF"/>
      </a:hlink>
      <a:folHlink>
        <a:srgbClr val="24A7EF"/>
      </a:folHlink>
    </a:clrScheme>
    <a:fontScheme name="Custom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extLst>
    <a:ext uri="{05A4C25C-085E-4340-85A3-A5531E510DB2}">
      <thm15:themeFamily xmlns:thm15="http://schemas.microsoft.com/office/thememl/2012/main" name="Blank.pptx" id="{182B0B84-FF64-4B57-BB1A-7143E4B9FF21}" vid="{2800FB8C-79DA-47B6-9B65-A660BE6677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902</TotalTime>
  <Words>2648</Words>
  <Application>Microsoft Office PowerPoint</Application>
  <PresentationFormat>Custom</PresentationFormat>
  <Paragraphs>228</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Courier New</vt:lpstr>
      <vt:lpstr>Verdana</vt:lpstr>
      <vt:lpstr>Office Theme</vt:lpstr>
      <vt:lpstr>PowerPoint Presentation</vt:lpstr>
      <vt:lpstr>Regulation of Articles: Then and Now</vt:lpstr>
      <vt:lpstr>Regulation of Articles: Then and Now</vt:lpstr>
      <vt:lpstr>Dr. Freedhoff Speech</vt:lpstr>
      <vt:lpstr>State Patchwork Regulation of Articles Continues</vt:lpstr>
      <vt:lpstr>What Happened?</vt:lpstr>
      <vt:lpstr>Section 5: Regulation of Articles</vt:lpstr>
      <vt:lpstr>Section 6: Regulation of Articles</vt:lpstr>
      <vt:lpstr>Section 6: Deadlines</vt:lpstr>
      <vt:lpstr>Section 6: Alternatives</vt:lpstr>
      <vt:lpstr>Case Study: PIP (3:1)</vt:lpstr>
      <vt:lpstr>How Has the EU Done This? RoHS and REACH Annex XVII</vt:lpstr>
      <vt:lpstr>Industry Advocacy</vt:lpstr>
      <vt:lpstr>Expectations for Members</vt:lpstr>
      <vt:lpstr>Questions?</vt:lpstr>
    </vt:vector>
  </TitlesOfParts>
  <Company>Beveridge &amp; Diamond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Duvall</dc:creator>
  <cp:lastModifiedBy>Ryan J. Carra</cp:lastModifiedBy>
  <cp:revision>55</cp:revision>
  <cp:lastPrinted>2022-04-12T13:36:43Z</cp:lastPrinted>
  <dcterms:created xsi:type="dcterms:W3CDTF">2022-03-14T21:47:57Z</dcterms:created>
  <dcterms:modified xsi:type="dcterms:W3CDTF">2022-04-12T18:33:17Z</dcterms:modified>
</cp:coreProperties>
</file>